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17002"/>
            <a:ext cx="8244616" cy="120003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Исправленному верить!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288032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Коррекционные мероприятия по преодолению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дезадаптации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у детей.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Есть только одно благо-знание, и только одно зло-невежество.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Сократ.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780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9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152329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улучшения межличностных отношений.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58805"/>
            <a:ext cx="5345556" cy="63963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3296345" cy="597666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Можно использовать следующие методические приемы;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-свободное рисование(каждый рисует  то , что хочет)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-разговорное рисование (работа в парах, у каждой пары один лист бумаги ,они  общаются с помощью образов , линий , красок);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-дополнительное рисование (рисунок посылается по кругу , и каждый что-то дорисовывает).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-совместное рисование (несколько человек рисует на одном листе бумаги).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-рисование в паре («Рукавички»), направленное на умение сотрудничать.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Важен не только процесс рисования, но и обсуждение удачных технологий взаимодействия , обращение к личному опыту, анализ эмоций и коммуникативных умений детей</a:t>
            </a: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-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54" y="288567"/>
            <a:ext cx="1823725" cy="19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457"/>
            <a:ext cx="2807892" cy="18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28" y="2276872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28" y="4495115"/>
            <a:ext cx="32688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64" y="3774956"/>
            <a:ext cx="195089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214956"/>
            <a:ext cx="1935658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54" y="230330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диагностики и коррекции внутригрупповых отношений между детьми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Лист ватмана делится пополам. Детям предлагается «поселиться» на одной или другой половине листа: в «деревне, среди других домов» либо в «глухом лесу». Каждый ребенок рисует собственный домик и подписывает свое имя. После того как все домики «построены», каждый участник проводит от своего домика две тропинки к домикам тех детей, к кому он хотел бы ходить в гости. Здесь важно активное участие ведущих , помогающих детям находить продуктивные способы взаимодействия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25624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327585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72" y="4311383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3312368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коррекции негативных отношений и разрешения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актуализирующихся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конфликтов.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Различные индивидуальные варианты продолжения рисунка: построить или разобрать забор вокруг своего дома, с согласия «хозяина» украсить его двор клумбой с цветами.  В качестве продолжения работы можно предложить детям на чистом листе ватмана «заселить многоквартирный дом», нарисовать общий дом, распределить между собой квартиры, украсить свое (и/или чужое) окно, разбить сад вокруг дома, обустроить двор </a:t>
            </a:r>
            <a:r>
              <a:rPr lang="ru-RU" sz="1800" b="1" dirty="0" err="1" smtClean="0">
                <a:solidFill>
                  <a:srgbClr val="002060"/>
                </a:solidFill>
              </a:rPr>
              <a:t>и.т.д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525658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5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401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8000"/>
            <a:ext cx="6840760" cy="528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88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Причины школьной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дезадаптации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7488832" cy="41659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Главная ее причина в младших классах связана с характером семейного воспитания. Если ребенок приходит из семьи, где он не чувствовал переживания «МЫ», то и в новую социальную общность-школу-выходит с трудом. Бессознательное стремление к отчуждению ,неприятие  школьных норм и правил лежит в основе школьной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дезадаптации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детей, воспитанных в семьях, где дети отвергнуты и безразличны родителям.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7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7152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Совместная работа педагога, психолога и родителей.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Она должна быть направлена на развитие у детей правильного отношения к результатам своей деятельности, формирование навыков самоконтроля и сотрудничество родителей, педагога и психолога.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57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984776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Работа психолога с учителем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643192" cy="41373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Она должна быть направлена на: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-умение учителя давать ребенку точную содержательную информацию о результатах его деятельности ,не  смешивая ее с оценками и замечаниями, относящимися к личности в целом;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-правильное отношение к неудачам и ошибкам детей;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-выделение четких требований к детям в учебной деятельности и поведении, разъяснение этих требований детям и родителям, обеспечение самоконтроля;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-анализ причин трудностей во взаимоотношениях с некоторыми учениками и поиск путей преодоления этих трудностей.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788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770983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педагога и психолога с детьми.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6491064" cy="40653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Она включает: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-формирование у детей критериев и навыков самоконтроля , самостоятельной оценки собственной работы;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-обучение детей пониманию способов собственной деятельности;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-становление правильного отношения к успеху как к следствию своих собственных возможностей и усилий;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-развитие адекватного отношения к неудачам, позволяющего не бояться ошибок;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-формирование умения не смешивать оценку результатов конкретной работы с отношением педагога к себе;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-развитие у ребенка навыков коммуникативного общения со взрослыми и сверстниками, а также учебных и игровых навыков.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76672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00" y="2708920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20" y="52292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347048" cy="796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с родителями.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6707088" cy="43533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-консультирование и просвещение по вопросам индивидуальных особенностей ребенка, вхождения в школьную жизнь, о способах и методах помощи ребенку, роли семьи в решении школьных проблем;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-ежедневное общение учителя и родителей должно быть посвящено не только выполнению домашних заданий ,но  и состоянию ребенка, его интересам, семейным традициям, что дает возможность всесторонней помощи школьнику в случае возникновения у него трудностей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3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0465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Психолого-педагогическая работа с учащимися, испытывающим трудности в адаптации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7344816" cy="3993307"/>
          </a:xfrm>
        </p:spPr>
        <p:txBody>
          <a:bodyPr>
            <a:normAutofit fontScale="85000" lnSpcReduction="20000"/>
          </a:bodyPr>
          <a:lstStyle/>
          <a:p>
            <a:pPr marL="457200" lvl="5" indent="-457200"/>
            <a:r>
              <a:rPr lang="ru-RU" sz="3500" dirty="0" smtClean="0">
                <a:solidFill>
                  <a:schemeClr val="accent5">
                    <a:lumMod val="50000"/>
                  </a:schemeClr>
                </a:solidFill>
              </a:rPr>
              <a:t>  - Для снятия тревожности ускорения школьной адаптации.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-Для развития у детей приемов и способов владения собой и своим поведением в эмоционально напряженных ситуациях.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-Для улучшения межличностных отношений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-Для диагностики и коррекции внутригрупповых отношений между детьми.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-Для коррекции негативных отношений и разрешения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актуализирующихся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конфликтов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88640"/>
            <a:ext cx="20016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515000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Для снятия тревожности.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013176"/>
            <a:ext cx="7128792" cy="17281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Используется метод последовательной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десенсебилиза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ц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ии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. Или игры-драматизации «Очень страшная 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страшилищна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я  школа». Кроме этого можно применять приемы: «Рисование страхов», «Рассказы о страхах», «Школа клоунов»,  «Школа зверей», «Школа людей» , «Я не могу-я  могу –я  сумею…..»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65" y="404664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1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078688" cy="504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развития приемов и способов владения собой и своим поведением в эмоционально напряженных ситуациях.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445224"/>
            <a:ext cx="7848872" cy="1224136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Проигрывание предварительно сконструированных трудных ситуаций.-Анализ  отрывков из художественных текстов , содержащих описание трудных ситуаций и особенности действий в них человека.-ведение элементов аутотренинга (« Я спокоен»,  «У меня все получится», «Все будет хорошо», счет до 10, разрядка с помощью физических упражнений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4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0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839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Исправленному верить!</vt:lpstr>
      <vt:lpstr>Причины школьной дезадаптации.</vt:lpstr>
      <vt:lpstr>Совместная работа педагога, психолога и родителей.</vt:lpstr>
      <vt:lpstr>Работа психолога с учителем.</vt:lpstr>
      <vt:lpstr>Работа педагога и психолога с детьми.</vt:lpstr>
      <vt:lpstr>Работа с родителями.</vt:lpstr>
      <vt:lpstr>Психолого-педагогическая работа с учащимися, испытывающим трудности в адаптации</vt:lpstr>
      <vt:lpstr>Для снятия тревожности.</vt:lpstr>
      <vt:lpstr>Для развития приемов и способов владения собой и своим поведением в эмоционально напряженных ситуациях.  </vt:lpstr>
      <vt:lpstr>Для улучшения межличностных отношений.</vt:lpstr>
      <vt:lpstr>Для диагностики и коррекции внутригрупповых отношений между детьми.</vt:lpstr>
      <vt:lpstr>Для коррекции негативных отношений и разрешения актуализирующихся конфликтов.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Исправленному верить!</dc:title>
  <dc:creator>Наташа</dc:creator>
  <cp:lastModifiedBy>Наташа</cp:lastModifiedBy>
  <cp:revision>22</cp:revision>
  <dcterms:created xsi:type="dcterms:W3CDTF">2013-03-26T12:14:15Z</dcterms:created>
  <dcterms:modified xsi:type="dcterms:W3CDTF">2013-03-26T18:43:51Z</dcterms:modified>
</cp:coreProperties>
</file>