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229600" cy="22098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чебная мотивация и ее развитие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Клепикова Г.И. преподаватель психологи КГБОУ СПО «Енисейский педагогический колледж»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548680"/>
            <a:ext cx="9525744" cy="85010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Задания,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создающие проблемность обучения</a:t>
            </a:r>
            <a:br>
              <a:rPr lang="ru-RU" sz="3200" dirty="0">
                <a:solidFill>
                  <a:schemeClr val="tx2">
                    <a:lumMod val="10000"/>
                  </a:schemeClr>
                </a:solidFill>
              </a:rPr>
            </a:b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Постановка задачи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, решение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которой возможно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лишь на основе изучения данной темы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algn="just"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Вопрос 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теоретической и практической значимости предстоящей темы (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раздела) программы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Рассказ 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том, как решалась проблема в истории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науки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692696"/>
            <a:ext cx="9093696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Задания,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создающие проблемность обучения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929411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Вопросы – противоречия</a:t>
            </a:r>
          </a:p>
          <a:p>
            <a:pPr algn="just"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Вопросы,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требующие установления сходства 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различия</a:t>
            </a:r>
          </a:p>
          <a:p>
            <a:pPr algn="just"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вопросы по установлению </a:t>
            </a:r>
            <a:r>
              <a:rPr lang="ru-RU" dirty="0" err="1">
                <a:solidFill>
                  <a:schemeClr val="tx2">
                    <a:lumMod val="10000"/>
                  </a:schemeClr>
                </a:solidFill>
              </a:rPr>
              <a:t>причинно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–следственных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связей</a:t>
            </a:r>
          </a:p>
          <a:p>
            <a:pPr marL="0" indent="0" algn="just">
              <a:buClr>
                <a:schemeClr val="tx1"/>
              </a:buCl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задания, которые требуют от школьников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исправления ошибок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06613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Педагогические способы и приёмы стимулирования и мотивации учения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«Мозговая атака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»</a:t>
            </a:r>
          </a:p>
          <a:p>
            <a:pPr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Проектная деятельность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монопроекты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коллективные проекты, </a:t>
            </a:r>
            <a:r>
              <a:rPr lang="ru-RU" dirty="0" err="1">
                <a:solidFill>
                  <a:schemeClr val="tx2">
                    <a:lumMod val="10000"/>
                  </a:schemeClr>
                </a:solidFill>
              </a:rPr>
              <a:t>межпредметные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 (на основе координации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учебных предметов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) и </a:t>
            </a:r>
            <a:r>
              <a:rPr lang="ru-RU" dirty="0" err="1">
                <a:solidFill>
                  <a:schemeClr val="tx2">
                    <a:lumMod val="10000"/>
                  </a:schemeClr>
                </a:solidFill>
              </a:rPr>
              <a:t>монопредметные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проекты)</a:t>
            </a:r>
          </a:p>
          <a:p>
            <a:pPr marL="0" indent="0">
              <a:buClr>
                <a:schemeClr val="tx1"/>
              </a:buCl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Нетрадиционные формы контроля и оценки знаний учащихся на уроках («Касса моих успехов»,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«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Касса моих ошибок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»)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Учебная мотивация</a:t>
            </a:r>
            <a:endParaRPr lang="ru-RU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определяет поведение и деятельность школьника в процессе учения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Мотив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направленность школьника на отдельные стороны учебной работы, связанная с внутренним отношением ученика с ней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Классификация мотивов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Внешние (награда, требование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…)</a:t>
            </a:r>
          </a:p>
          <a:p>
            <a:pPr marL="0" indent="0">
              <a:buClr>
                <a:schemeClr val="tx1"/>
              </a:buClr>
              <a:buNone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Внутренние (любознательность…)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Виды мотивов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познавательные мотивы (у школьника в ходе учения преобладает направленность на содержание учебного предмета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>
              <a:buClr>
                <a:schemeClr val="tx1"/>
              </a:buClr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социальные мотивы (у ученика выражена направленность на другого человека в ходе учения)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692696"/>
            <a:ext cx="96697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Уровни познавательных мотивов: 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широкие познавательные мотивы (ориентация на овладение новыми знаниями); </a:t>
            </a:r>
          </a:p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учебно-познавательные мотивы (ориентация на усвоение приемов самостоятельного приобретения знаний); </a:t>
            </a:r>
          </a:p>
          <a:p>
            <a:pPr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мотивы самообразования (ориентация на приобретение дополнительных знаний)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Уровни социальных мотивов 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широкие социальные мотивы (долг и ответственность);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узкие социальные, или позиционные, мотивы (стремление занять определенную позицию, в отношениях с окружающими);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>
              <a:buClr>
                <a:schemeClr val="tx1"/>
              </a:buClr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мотивы социального сотрудничества (ориентация на разные способы взаимодействия с другим человеком)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Мотивация школьников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20725"/>
              </p:ext>
            </p:extLst>
          </p:nvPr>
        </p:nvGraphicFramePr>
        <p:xfrm>
          <a:off x="457200" y="1646238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Возраст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Идеал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Реальность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младший школьник 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широкие познавательные мотивы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широкие познавательные мотивы </a:t>
                      </a:r>
                    </a:p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узкие социальные</a:t>
                      </a:r>
                      <a:endParaRPr lang="ru-RU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Подросток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учебно-познавательные мотивы  (способ получения знаний)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узкие социальные</a:t>
                      </a:r>
                      <a:endParaRPr lang="ru-RU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i="1" dirty="0" smtClean="0"/>
                        <a:t>Старший школьник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мотивы самообразования</a:t>
                      </a:r>
                      <a:endParaRPr lang="ru-RU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широкие социальные мотивы </a:t>
                      </a:r>
                      <a:endParaRPr lang="ru-RU" sz="20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Педагогические способы и </a:t>
            </a:r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приёмы стимулирования и мотивации учения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«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К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онтракты» - индивидуальные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групповые договоры («Линия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времени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»)</a:t>
            </a:r>
          </a:p>
          <a:p>
            <a:pPr>
              <a:buClr>
                <a:schemeClr val="tx1"/>
              </a:buClr>
            </a:pPr>
            <a:endParaRPr lang="ru-RU" sz="12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Приемы на понимание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нужности данного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предмета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(«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Оратор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», «Автор», «Фантазер»,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«Кумир», «Профи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») </a:t>
            </a:r>
          </a:p>
          <a:p>
            <a:pPr>
              <a:buClr>
                <a:schemeClr val="tx1"/>
              </a:buClr>
            </a:pPr>
            <a:endParaRPr lang="ru-RU" sz="12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Приемы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, развивающие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умение определять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зону ближайшего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развития</a:t>
            </a:r>
          </a:p>
          <a:p>
            <a:pPr>
              <a:buClr>
                <a:schemeClr val="tx1"/>
              </a:buClr>
            </a:pPr>
            <a:endParaRPr lang="ru-RU" sz="13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Приемы, создающие </a:t>
            </a: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ситуации успеха </a:t>
            </a:r>
            <a:endParaRPr lang="ru-RU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endParaRPr lang="ru-RU" sz="1300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Clr>
                <a:schemeClr val="tx1"/>
              </a:buClr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Приемы, создающие связь изучаемого с интересами, уже существовавшими у школьников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ранее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376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Учебная мотивация и ее развитие</vt:lpstr>
      <vt:lpstr>Учебная мотивация</vt:lpstr>
      <vt:lpstr>Мотив</vt:lpstr>
      <vt:lpstr>Классификация мотивов  </vt:lpstr>
      <vt:lpstr>Виды мотивов</vt:lpstr>
      <vt:lpstr>Уровни познавательных мотивов:  </vt:lpstr>
      <vt:lpstr>Уровни социальных мотивов  </vt:lpstr>
      <vt:lpstr>Мотивация школьников</vt:lpstr>
      <vt:lpstr>Педагогические способы и приёмы стимулирования и мотивации учения</vt:lpstr>
      <vt:lpstr> Задания, создающие проблемность обучения </vt:lpstr>
      <vt:lpstr>Задания, создающие проблемность обучения </vt:lpstr>
      <vt:lpstr>Педагогические способы и приёмы стимулирования и мотивации 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учебной мотивации</dc:title>
  <dc:creator>Shablon</dc:creator>
  <cp:lastModifiedBy>Оксана В. Суздальская</cp:lastModifiedBy>
  <cp:revision>9</cp:revision>
  <dcterms:created xsi:type="dcterms:W3CDTF">2012-11-08T21:47:29Z</dcterms:created>
  <dcterms:modified xsi:type="dcterms:W3CDTF">2012-11-09T01:36:51Z</dcterms:modified>
</cp:coreProperties>
</file>