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285883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«Что такое выборы?»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музыка для Тани\1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9144000" cy="5143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9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285728"/>
            <a:ext cx="8143932" cy="61436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Качества настоящего гражданина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Содержимое 3" descr="4546678965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214422"/>
            <a:ext cx="3143272" cy="30718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57825_image_lar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14290"/>
            <a:ext cx="8715436" cy="64294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Выборы в истории человечества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Содержимое 5" descr="gerbri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57291" y="1714488"/>
            <a:ext cx="4286280" cy="4340237"/>
          </a:xfrm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6715140" y="3071810"/>
            <a:ext cx="1285884" cy="1357322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6215074" y="2643182"/>
            <a:ext cx="2071702" cy="2071702"/>
          </a:xfrm>
          <a:prstGeom prst="ellipse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5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vt5889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85728"/>
            <a:ext cx="8501122" cy="6286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election-20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42852"/>
            <a:ext cx="8572560" cy="64294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586790" cy="15001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Качества кандидата 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b="1" dirty="0" smtClean="0">
                <a:solidFill>
                  <a:srgbClr val="0070C0"/>
                </a:solidFill>
              </a:rPr>
              <a:t>Личные.</a:t>
            </a:r>
            <a:r>
              <a:rPr lang="ru-RU" b="1" dirty="0" smtClean="0">
                <a:solidFill>
                  <a:srgbClr val="00B050"/>
                </a:solidFill>
              </a:rPr>
              <a:t>                                   Деловые.</a:t>
            </a:r>
            <a:r>
              <a:rPr lang="ru-RU" dirty="0" smtClean="0"/>
              <a:t>            </a:t>
            </a:r>
            <a:endParaRPr lang="ru-RU" dirty="0"/>
          </a:p>
        </p:txBody>
      </p:sp>
      <p:pic>
        <p:nvPicPr>
          <p:cNvPr id="4" name="Содержимое 3" descr="111_200309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7554" y="2000241"/>
            <a:ext cx="2428892" cy="27860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55002_450_338_sourc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357166"/>
            <a:ext cx="8143932" cy="62151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4644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428604"/>
            <a:ext cx="8143931" cy="60722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8760209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642918"/>
            <a:ext cx="8358246" cy="55007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_politika_1485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7" y="285728"/>
            <a:ext cx="8286808" cy="61436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17</Words>
  <PresentationFormat>Экран (4:3)</PresentationFormat>
  <Paragraphs>4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«Что такое выборы?»</vt:lpstr>
      <vt:lpstr>Выборы в истории человечества.</vt:lpstr>
      <vt:lpstr>Слайд 3</vt:lpstr>
      <vt:lpstr>Слайд 4</vt:lpstr>
      <vt:lpstr>Качества кандидата . Личные.                                   Деловые.            </vt:lpstr>
      <vt:lpstr>Слайд 6</vt:lpstr>
      <vt:lpstr>Слайд 7</vt:lpstr>
      <vt:lpstr>Слайд 8</vt:lpstr>
      <vt:lpstr>Слайд 9</vt:lpstr>
      <vt:lpstr>Слайд 10</vt:lpstr>
      <vt:lpstr>Качества настоящего гражданина.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Димон</cp:lastModifiedBy>
  <cp:revision>23</cp:revision>
  <dcterms:modified xsi:type="dcterms:W3CDTF">2014-08-01T11:38:03Z</dcterms:modified>
</cp:coreProperties>
</file>