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EE30-F6B4-4D86-94C2-9676B386CA3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47-18C6-4D4F-BEEC-C86B4B16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EE30-F6B4-4D86-94C2-9676B386CA3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47-18C6-4D4F-BEEC-C86B4B16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EE30-F6B4-4D86-94C2-9676B386CA3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47-18C6-4D4F-BEEC-C86B4B16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48205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EE30-F6B4-4D86-94C2-9676B386CA3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47-18C6-4D4F-BEEC-C86B4B16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EE30-F6B4-4D86-94C2-9676B386CA3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47-18C6-4D4F-BEEC-C86B4B16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EE30-F6B4-4D86-94C2-9676B386CA3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47-18C6-4D4F-BEEC-C86B4B16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EE30-F6B4-4D86-94C2-9676B386CA3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47-18C6-4D4F-BEEC-C86B4B16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EE30-F6B4-4D86-94C2-9676B386CA3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47-18C6-4D4F-BEEC-C86B4B16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EE30-F6B4-4D86-94C2-9676B386CA3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47-18C6-4D4F-BEEC-C86B4B16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EE30-F6B4-4D86-94C2-9676B386CA3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47-18C6-4D4F-BEEC-C86B4B16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EE30-F6B4-4D86-94C2-9676B386CA3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47-18C6-4D4F-BEEC-C86B4B16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8EE30-F6B4-4D86-94C2-9676B386CA3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4147-18C6-4D4F-BEEC-C86B4B16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лешка Инара\шаблоны на слайды\география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406535" y="476672"/>
            <a:ext cx="995708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МАСТЕР-КЛАСС</a:t>
            </a:r>
          </a:p>
          <a:p>
            <a:pPr algn="ctr"/>
            <a:r>
              <a:rPr lang="kk-K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“Создание коллаборативной </a:t>
            </a:r>
          </a:p>
          <a:p>
            <a:pPr algn="ctr"/>
            <a:r>
              <a:rPr lang="kk-K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реды на уроках русского языка</a:t>
            </a:r>
          </a:p>
          <a:p>
            <a:pPr algn="ctr"/>
            <a:r>
              <a:rPr lang="kk-K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kk-K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литературы”.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лешка Инара\шаблоны на слайды\география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836712"/>
            <a:ext cx="8424936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СКО, район имени Г.Мусрепова </a:t>
            </a:r>
          </a:p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Новоишимская средняя </a:t>
            </a:r>
          </a:p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школа № 2</a:t>
            </a:r>
          </a:p>
          <a:p>
            <a:pPr algn="ctr"/>
            <a:r>
              <a:rPr lang="kk-K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учитель русского языка и литературы</a:t>
            </a:r>
          </a:p>
          <a:p>
            <a:pPr algn="ctr"/>
            <a:endParaRPr lang="kk-KZ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БУЛАТОВА ИНАРА КАКАНОВНА</a:t>
            </a:r>
          </a:p>
          <a:p>
            <a:r>
              <a:rPr lang="kk-K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Категория: І І</a:t>
            </a:r>
          </a:p>
          <a:p>
            <a:r>
              <a:rPr lang="kk-KZ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Стаж работы: 15лет 6 месяцев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Ноутбук\Desktop\фото\DSCF1202.JPG"/>
          <p:cNvPicPr/>
          <p:nvPr/>
        </p:nvPicPr>
        <p:blipFill>
          <a:blip r:embed="rId3" cstate="print"/>
          <a:srcRect l="15058" t="10309" r="38481" b="33257"/>
          <a:stretch>
            <a:fillRect/>
          </a:stretch>
        </p:blipFill>
        <p:spPr bwMode="auto">
          <a:xfrm>
            <a:off x="179512" y="188640"/>
            <a:ext cx="1971328" cy="240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rot="21400781">
            <a:off x="133328" y="442611"/>
            <a:ext cx="8910915" cy="4862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kk-KZ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algn="ctr">
              <a:spcBef>
                <a:spcPct val="0"/>
              </a:spcBef>
              <a:defRPr/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создание атмосферы сотрудничества; образовательной среды,</a:t>
            </a:r>
          </a:p>
          <a:p>
            <a:pPr algn="ctr">
              <a:spcBef>
                <a:spcPct val="0"/>
              </a:spcBef>
              <a:defRPr/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благодаря которой участники</a:t>
            </a:r>
          </a:p>
          <a:p>
            <a:pPr algn="ctr">
              <a:spcBef>
                <a:spcPct val="0"/>
              </a:spcBef>
              <a:defRPr/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семинара будут активно </a:t>
            </a:r>
          </a:p>
          <a:p>
            <a:pPr algn="ctr">
              <a:spcBef>
                <a:spcPct val="0"/>
              </a:spcBef>
              <a:defRPr/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участвовать в процессе работы.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820472" y="6597352"/>
            <a:ext cx="216024" cy="216024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71812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rot="21400781">
            <a:off x="134605" y="253932"/>
            <a:ext cx="8910915" cy="49064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kk-KZ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Задачи:</a:t>
            </a:r>
          </a:p>
          <a:p>
            <a:pPr algn="ctr">
              <a:spcBef>
                <a:spcPct val="0"/>
              </a:spcBef>
              <a:defRPr/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Продемонстрировать способы создания коллаборативной среды;</a:t>
            </a:r>
          </a:p>
          <a:p>
            <a:pPr algn="ctr">
              <a:spcBef>
                <a:spcPct val="0"/>
              </a:spcBef>
              <a:buFontTx/>
              <a:buChar char="-"/>
              <a:defRPr/>
            </a:pP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Создать атмосферу сотрудничества </a:t>
            </a:r>
          </a:p>
          <a:p>
            <a:pPr algn="ctr">
              <a:spcBef>
                <a:spcPct val="0"/>
              </a:spcBef>
              <a:defRPr/>
            </a:pP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активного взаимодействия</a:t>
            </a:r>
          </a:p>
          <a:p>
            <a:pPr algn="ctr">
              <a:spcBef>
                <a:spcPct val="0"/>
              </a:spcBef>
              <a:defRPr/>
            </a:pP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участников мастер-класса </a:t>
            </a:r>
          </a:p>
          <a:p>
            <a:pPr algn="ctr">
              <a:spcBef>
                <a:spcPct val="0"/>
              </a:spcBef>
              <a:defRPr/>
            </a:pP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между собой;</a:t>
            </a:r>
          </a:p>
          <a:p>
            <a:pPr algn="ctr">
              <a:spcBef>
                <a:spcPct val="0"/>
              </a:spcBef>
              <a:buFontTx/>
              <a:buChar char="-"/>
              <a:defRPr/>
            </a:pP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Организовать рефлексию </a:t>
            </a:r>
          </a:p>
          <a:p>
            <a:pPr algn="ctr">
              <a:spcBef>
                <a:spcPct val="0"/>
              </a:spcBef>
              <a:defRPr/>
            </a:pP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мастер-класса с целью</a:t>
            </a:r>
          </a:p>
          <a:p>
            <a:pPr algn="ctr">
              <a:spcBef>
                <a:spcPct val="0"/>
              </a:spcBef>
              <a:defRPr/>
            </a:pP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определения его результативности.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820472" y="6597352"/>
            <a:ext cx="216024" cy="216024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71812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</TotalTime>
  <Words>100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Ноутбук</dc:creator>
  <cp:lastModifiedBy>Ноутбук</cp:lastModifiedBy>
  <cp:revision>17</cp:revision>
  <dcterms:created xsi:type="dcterms:W3CDTF">2014-04-09T17:39:43Z</dcterms:created>
  <dcterms:modified xsi:type="dcterms:W3CDTF">2014-04-10T18:46:32Z</dcterms:modified>
</cp:coreProperties>
</file>