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D0EBB3-0D78-4D85-9A38-DE922C98C4A8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4A4721-D649-4CC9-826A-B1F3FA3B67A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Понятие и методы идентификации продовольственных товаров.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Идентификация – это отождествление, установление совпадения чего – либо с чем – либо. К товару под идентификацией следует понимать установление соответствия наименования товара, указанного на маркировке или в сопроводительных документах, предъявляемым к нему требованиям. 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идентификации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и подтверждение подлинности конкретного вида и наименования товара, а также соответствия определенным требованиям или информации о нем, указанной на маркировке или в товарно – сопроводительных документах. Также идентификационная экспертиза товара проводится с целью установления принадлежности данного изделия к той или иной однородной товарной группе или определенному перечню на основании характерных индивидуальных признаков, приведенных в нормативно – технической и иной документации.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 идентификации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основных понятий, структуры, норм и правил в области идентификации товаров;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основополагающих критериев, пригодных для целей идентификации однородных групп, конкретных видов и наименований товаров;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Исследование потребительских свойств товара и показателей, их характеризующих, для выявления наиболее достоверных критериев идентификации;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стандартов, ТУ и другой нормативной документации путем включения в нее показателей качества для целей идентификации;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методов идентификации товаров, в первую очередь экспресс – методов, позволяющих определять ассортиментную принадлежность товаров.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Функции идентификации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Указующая – отождествляющая представленный образец товара с конкретным наименованием, сортом, маркой, типом, с товарной партией;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Информационная – доводящая до субъектов рыночных отношений необходимую информацию;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Подтверждающая – соответствие ассортиментной принадлежности товара информации, указанной на маркировке или в товарно – сопроводительных документах, то есть подлинность товара;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Управляющая – регламентируется международными стандартами ИСО 9001 – ИСО 9003 «Системы качества».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Средства идентификации товаров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Нормативные и технические документы (стандарты, ТУ, правила и другие), регламентирующие показатели качества, которые могут быть использованы для целей идентификации, а также товарно – сопроводительные документы (накладные, сертификаты, качественные удостоверения, руководства по эксплуатации, паспорта и т.п.). Важнейшим средством идентификации пищевых продуктов является маркировка, которая содержит информацию, пригодную для целей идентификации.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Объекты и субъекты идентификации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Объекты: продовольственные товары, услуги, ценные бумаги (деньги, акции, векселя и др.), информация, рабочая сила и другие объекты коммерческой деятельности.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Субъекты – все участники рыночных отношении: производитель – на стадии приемки сырья, полуфабрикатов и при отпуске готовой продукции; продавец – на стадии заключения договоров купли – продажи, приемки товаров и подготовки их к продаже; потребитель также проводит идентификацию приобретаемого товара, делая это чаще всего неосознанно и не имея достаточной квалификации, ориентируясь лишь на собственный житейский опыт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знания.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434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Понятие и методы идентификации продовольственных товаров.</vt:lpstr>
      <vt:lpstr>Цель идентификации</vt:lpstr>
      <vt:lpstr>Задачи идентификации</vt:lpstr>
      <vt:lpstr>Функции идентификации</vt:lpstr>
      <vt:lpstr>Средства идентификации товаров</vt:lpstr>
      <vt:lpstr>Объекты и субъекты идентификации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методы идентификации продовольственных товаров.</dc:title>
  <dc:creator>User</dc:creator>
  <cp:lastModifiedBy>User</cp:lastModifiedBy>
  <cp:revision>6</cp:revision>
  <dcterms:created xsi:type="dcterms:W3CDTF">2011-04-18T15:15:54Z</dcterms:created>
  <dcterms:modified xsi:type="dcterms:W3CDTF">2011-04-18T16:15:08Z</dcterms:modified>
</cp:coreProperties>
</file>