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8206680" cy="147002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Подготовка </a:t>
            </a:r>
            <a:br>
              <a:rPr lang="ru-RU" sz="4800" b="1" dirty="0" smtClean="0"/>
            </a:br>
            <a:r>
              <a:rPr lang="ru-RU" sz="4800" b="1" dirty="0" smtClean="0"/>
              <a:t>к переводному экзамену </a:t>
            </a:r>
            <a:r>
              <a:rPr lang="ru-RU" sz="4800" b="1" dirty="0"/>
              <a:t>по русскому языку за </a:t>
            </a:r>
            <a:r>
              <a:rPr lang="ru-RU" sz="4800" b="1" dirty="0" smtClean="0"/>
              <a:t>курс</a:t>
            </a:r>
            <a:br>
              <a:rPr lang="ru-RU" sz="4800" b="1" dirty="0" smtClean="0"/>
            </a:br>
            <a:r>
              <a:rPr lang="ru-RU" sz="4800" b="1" dirty="0" smtClean="0"/>
              <a:t> </a:t>
            </a:r>
            <a:r>
              <a:rPr lang="ru-RU" sz="4800" b="1" dirty="0"/>
              <a:t>8 класса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Задания по тексту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i="1" dirty="0">
                <a:solidFill>
                  <a:schemeClr val="tx1"/>
                </a:solidFill>
              </a:rPr>
              <a:t>Ю. </a:t>
            </a:r>
            <a:r>
              <a:rPr lang="ru-RU" sz="4400" i="1" dirty="0" smtClean="0">
                <a:solidFill>
                  <a:schemeClr val="tx1"/>
                </a:solidFill>
              </a:rPr>
              <a:t>Сенкевича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6002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гиа\a_abadcae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26944"/>
            <a:ext cx="2265040" cy="180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000" y="339848"/>
            <a:ext cx="9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В5.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приведённом ниже предложении из прочитанного текста пронумерованы все запятые. Выпишите цифры, обозначающие запятые, выделяющие приложение.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Отец,(1) командир медсанбата,(2) находился тогда недалеко от Ленинграда,(З) на знаменитом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ораниенбаумском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«пятачке»,(4) в 40 километрах от города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В6.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приведённом ниже предложении из прочитанного текста пронумерованы все запятые. Выпишите цифры, обозначающие запятые между частями сложносочинённого предложения.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 был на фронте,(1) а мы с мамой,(3) оставив квартиру на проспекте Науки,(3) бывшем проспекте Бенуа,(4) и сдав кое-какие вещи, велосипед и чемоданы на хранение на склад Академии связи,(5) перебрались к деду Куприяну Алексеевичу,(6) в его квартиру в главном здании Военно-медицинской академии.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84482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26492" y="184482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59832" y="4437112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35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078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В7.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приведённом ниже предложении из прочитанного текста пронумерованы все запятые. Выпишите цифры, обозначающие запятые между частями сложноподчинённого предложения.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отец(1), замёрзший,(2) опухший от голода,(3) вдруг появился в квартире деда и увидел,(4) в каком положении оказалась его семья,(5) он пошёл в гарнизонный госпиталь,(6) чтобы попытаться переправить нас с мамой из Ленинграда на Большую землю,(7) как тогда говорили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В8.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Замените словосочетание ВРАЖЕСКАЯ АРТИЛЛЕРИЯ (предложение 7), построенное на основе связи согласование, синонимичным словосочетанием со связью управление. Напишите получившееся словосочетание.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148064" y="278092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275856" y="314096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051720" y="35517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48064" y="571932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АРТИЛЛЕРИЯ ВРАГА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53" y="188640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26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3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В9.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Выпишите грамматическую основу предложения 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В10.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Среди предложений 12—20 найдите предложения с однородными членами. Напишите номера этих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В11.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Среди предложений 1—8 найдите предложение с обособленным обстоятельством, выраженным деепричастным оборотом. Напишите номер этого предложения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В12.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Укажите количество грамматических основ в предложении 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13360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было переправлять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206084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18, 19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3090" y="407707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7513" y="4952148"/>
            <a:ext cx="12241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53" y="188640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72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286" y="1772816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В13.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Среди предложений 12—20 найдите сложное бессоюзное предложение. Напишите номер этого предложения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В14.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Среди предложений  5—11 найдите  сложное предложение с сочинительной и подчинительной связью. Напишите номер этого предложения.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4288" y="213285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393305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53" y="404664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0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848" y="1916832"/>
            <a:ext cx="7272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сочинение-рассуждение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нужны уточняющие члены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предложения?»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895" y="836712"/>
            <a:ext cx="161297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360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Пользователь\Desktop\гиа\a_abadca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615" y="1484784"/>
            <a:ext cx="4754346" cy="377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971600" y="836712"/>
            <a:ext cx="1944216" cy="1872208"/>
            <a:chOff x="827584" y="764704"/>
            <a:chExt cx="1944216" cy="1872208"/>
          </a:xfrm>
        </p:grpSpPr>
        <p:sp>
          <p:nvSpPr>
            <p:cNvPr id="3" name="Овал 2"/>
            <p:cNvSpPr/>
            <p:nvPr/>
          </p:nvSpPr>
          <p:spPr>
            <a:xfrm>
              <a:off x="827584" y="764704"/>
              <a:ext cx="1944216" cy="18722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007604" y="944724"/>
              <a:ext cx="1584176" cy="15121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79612" y="764704"/>
              <a:ext cx="144016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500" b="1" dirty="0" smtClean="0">
                  <a:solidFill>
                    <a:srgbClr val="FF0000"/>
                  </a:solidFill>
                  <a:latin typeface="+mj-lt"/>
                  <a:cs typeface="Times New Roman" panose="02020603050405020304" pitchFamily="18" charset="0"/>
                </a:rPr>
                <a:t>5!</a:t>
              </a:r>
              <a:endParaRPr lang="ru-RU" sz="115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81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7364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1)В 1941 году началась война. (2)Мне исполнилось уже четыре года, и я помню, хоть и смутно, первые месяцы ленинградской блокады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3)Отец был на фронте, а мы с мамой, оставив квартиру на проспекте Науки, бывшем проспекте Бенуа, и сдав кое-какие вещи, велосипед и чемоданы на хранение на склад Академии связи, перебрались к деду Куприяну Алексеевичу, в его квартиру в главном здании Военно-медицинской академии. (4)Бабушка вместе с дочерью Евгенией и внуком Лёней к этому времени эвакуировалась из Ленинграда, а дед категорически отказался уезжать, поскольку считал, что война скоро закончится.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(5)Отец, командир медсанбата, находился тогда недалеко от Ленинграда, на знаменитом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ораниенбаумском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«пятачке», в 40 километрах от города. (6) «Пятачок» этот был небольшим участком земли на южном берегу Финского залива, где удалось закрепиться нашим войскам. (7)Вражеская артиллерия простреливала его вдоль и поперёк, но солдаты держались там 28 месяцев, с сентября 1941 года до января 1944 года, до времени прорыва блокады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(8)Условия, в которых приходилось держать оборону, были невыносимые, и о том, как тяжело приходилось нашим бойцам, я узнал много позже из рассказов отца и его сослуживцев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медсанбату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(9)Тяжелораненых бойцов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ораниенбаумского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«пятачка» необходимо было переправлять в ленинградские госпитали. (10)Единственной возможностью сделать это был путь по льду через Финский залив и только длинной зимней ночью, чтобы гитлеровцы, находившиеся по берегам залива, не смогли заметить тех, кто в темноте пробирался в блокированный город. (11)Они знали, что этот опасный путь был единственной ниточкой, связывавшей плацдарм с Ленинградом, и постоянно простреливали возможную трассу.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(12)И вот в одну из таких поездок отцу пришлось сопровождать раненых. (13)Он шёл впереди грузовика в темноте, чтобы указывать водителю дорогу, держа в руках специальный карманный фонарик, свет от которого пробивался через маленькую щелочку. (14)Только так можно было хоть как-то ориентироваться на расстоянии  нескольких десятков метров, оставаясь при этом необнаруженными. (15)Но немцы всё равно обстреливали залив. (16)Услышав свист летящего в их сторону снаряда, отец упал на лёд. (17)Раздался взрыв, отца волной отбросило в сторону. </a:t>
            </a:r>
          </a:p>
        </p:txBody>
      </p:sp>
    </p:spTree>
    <p:extLst>
      <p:ext uri="{BB962C8B-B14F-4D97-AF65-F5344CB8AC3E}">
        <p14:creationId xmlns:p14="http://schemas.microsoft.com/office/powerpoint/2010/main" val="12826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(18)Когда он встал и пошёл искать грузовик, то добрался по своим следам до полыньи, образовавшейся в результате взрыва. (19)Машина ушла под лёд вместе с водителем и ранеными. (20)Они не доехали до города совсем немного...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(21)Поскольку это произошло уже недалеко от Ленинграда, то отец решил, что не успеет за оставшееся время вернуться обратно на плацдарм, и стал пробираться в город, чтобы заодно узнать что-нибудь и о своих родных. (22)Когда отец, замёрзший, опухший от голода, вдруг появился в квартире деда и увидел, в каком положении оказалась его семья, он пошёл в гарнизонный госпиталь, чтобы попытаться переправить нас с мамой из Ленинграда на Большую землю, как тогда говорили.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(23)Ему удалось договориться, и на машине, перевозившей раненых, нас в феврале 1942 года вывезли из города через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Ладогу.             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 Сенкевич)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8859" y="459293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А1. Какое из высказываний, приведённых ниже, содержит ответ на вопрос: «Почему немцы постоянно простреливали трассу, проложенную по льду Финского залива?»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Это место хорошо просматривалось.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Там были важные стратегические объекты.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  Там были сосредоточены советские войска.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Там проходила единственная дорога, соединяющая блокадный Ленинград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ораниенбаумским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«пятачком».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А2. Как рассказчик объясняет нежелание деда Куприяна Алексеевича уезжать из блокадного города?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Дед считал, что война скоро кончится.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   Он не хотел оставлять свой дом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Дед служил в госпитале.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   Дед не имел возможности уехать.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20107465">
                <a:off x="231686" y="2957724"/>
                <a:ext cx="654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⋁</m:t>
                      </m:r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07465">
                <a:off x="231686" y="2957724"/>
                <a:ext cx="654345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20107465">
                <a:off x="321623" y="4397883"/>
                <a:ext cx="654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⋁</m:t>
                      </m:r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07465">
                <a:off x="321623" y="4397883"/>
                <a:ext cx="654345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53" y="188640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81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583" y="980728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А3. Как характеризует отца Ю. Сенкевича информация, заключённая в предложениях 21—23?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   Это был мужественный человек.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Он очень заботился о своей семье.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  Он был выносливым.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Он побоялся возвращаться на плацдарм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А4. Укажите, в каком значение употреблено в тексте слово «плацдарм» (предложение 21).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место, где проходят строевые тренировки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исходный пункт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  участок, где разворачивается военная операция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территория, окружённая неприятелем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20107465">
                <a:off x="482873" y="1970163"/>
                <a:ext cx="654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⋁</m:t>
                      </m:r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07465">
                <a:off x="482873" y="1970163"/>
                <a:ext cx="654345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20107465">
                <a:off x="577409" y="4848123"/>
                <a:ext cx="654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⋁</m:t>
                      </m:r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07465">
                <a:off x="577409" y="4848123"/>
                <a:ext cx="654345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53" y="188640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9848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А5. Ниже даны пары предложений из прочитанного текста. Какие из них связаны отношением противопоставления?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   3 и 4. 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5 и 6. 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14 и 15.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18 и 19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А6. Выберите верное продолжение ответа на вопрос: «Почему рассказчик называет плацдарм «пятачком»?»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этого разговорного слова говорит о...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   намерении усилить смысл.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речевой ошибке автора.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  намерении применять те самые слова, которые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употребили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описываемое время.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том, что это ирония.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20107465">
                <a:off x="442060" y="2021620"/>
                <a:ext cx="654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⋁</m:t>
                      </m:r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07465">
                <a:off x="442060" y="2021620"/>
                <a:ext cx="654345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rot="20107465">
                <a:off x="499365" y="5045952"/>
                <a:ext cx="654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⋁</m:t>
                      </m:r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07465">
                <a:off x="499365" y="5045952"/>
                <a:ext cx="654345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" y="234939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98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109" y="188640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А7. Укажите, какое средство речевой выразительности используется в выражении: «этот опасный путь был единственной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ниточкой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связывавшей плацдарм с Ленинградом».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   метафора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сравнение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перифраз  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   оксюморон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582" y="3251017"/>
            <a:ext cx="87376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</a:t>
            </a:r>
            <a:r>
              <a:rPr lang="ru-RU" sz="2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переносное значение слова, основанное на употреблении одного предмета или явления другому по сходству или </a:t>
            </a:r>
            <a:r>
              <a:rPr 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контрасту</a:t>
            </a:r>
            <a:r>
              <a:rPr lang="ru-RU" sz="2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(заря </a:t>
            </a:r>
            <a:r>
              <a:rPr lang="ru-RU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жизни).</a:t>
            </a:r>
            <a:endParaRPr lang="ru-RU" sz="20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813" y="4293211"/>
            <a:ext cx="88869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r>
              <a:rPr lang="ru-RU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образное выражение, построенное на сопоставлении двух предметов, понятий или состояний, обладающих общим признаком, за счет которого усиливается художественное значение первого предмета (встал, как </a:t>
            </a:r>
            <a:r>
              <a:rPr lang="ru-RU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столб).</a:t>
            </a:r>
            <a:endParaRPr lang="ru-RU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857" y="5300880"/>
            <a:ext cx="8598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Перифраз</a:t>
            </a:r>
            <a:r>
              <a:rPr lang="ru-RU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троп, описательно выражающий одно понятие с помощью нескольких(«ночное светило» = «луна</a:t>
            </a:r>
            <a:r>
              <a:rPr lang="ru-RU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4143" y="5947211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Оксюморон</a:t>
            </a:r>
            <a:r>
              <a:rPr lang="ru-R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термин, обозначающий </a:t>
            </a:r>
            <a:r>
              <a:rPr lang="ru-RU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нарочитое сочетание противоречивых понятий(«убогая роскошь» </a:t>
            </a:r>
            <a:r>
              <a:rPr lang="ru-RU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</a:t>
            </a:r>
            <a:r>
              <a:rPr lang="ru-RU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rot="20107465">
                <a:off x="170150" y="1508584"/>
                <a:ext cx="654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⋁</m:t>
                      </m:r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07465">
                <a:off x="170150" y="1508584"/>
                <a:ext cx="654345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53" y="188640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187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Замените слово ГИТЛЕРОВЦЫ из предложения 10 стилистически нейтральным синонимом. Напишите этот синоним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В2.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предложений 5—11 выпишите слово с чередующейся безударной гласной в корне.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В3.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предложений 5—11 выпишите прилагательное, слитное написание приставки НЕ в котором объясняется наличием синонима без приставки 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В4.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предложений 3—8 выпишите глагол, в суффиксе которого пишется безударная гласная буква И, потому что в форме 1 лица настоящего времени он заканчивается на -ИВАЮ.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4904" y="1143302"/>
            <a:ext cx="18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Фашисты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2276872"/>
            <a:ext cx="2109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Пробирался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3777709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ебольшим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5589240"/>
            <a:ext cx="4485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Простреливала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Пользователь\Desktop\гиа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753" y="188640"/>
            <a:ext cx="80648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80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401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Подготовка  к переводному экзамену по русскому языку за курс  8 класса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Переводной экзамен по русскому языку за курс  8 класса </dc:title>
  <dc:creator>Пользователь</dc:creator>
  <cp:lastModifiedBy>Пользователь</cp:lastModifiedBy>
  <cp:revision>13</cp:revision>
  <dcterms:created xsi:type="dcterms:W3CDTF">2014-04-25T18:04:45Z</dcterms:created>
  <dcterms:modified xsi:type="dcterms:W3CDTF">2014-04-27T14:16:21Z</dcterms:modified>
</cp:coreProperties>
</file>