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Приложения</a:t>
            </a:r>
            <a:br>
              <a:rPr lang="ru-RU" dirty="0" smtClean="0"/>
            </a:br>
            <a:r>
              <a:rPr lang="ru-RU" dirty="0" smtClean="0"/>
              <a:t>к занятию</a:t>
            </a:r>
            <a:br>
              <a:rPr lang="ru-RU" dirty="0" smtClean="0"/>
            </a:br>
            <a:r>
              <a:rPr lang="ru-RU" dirty="0" smtClean="0"/>
              <a:t>«Текстильные бусы»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14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Тема: «Собираемся на вечеринку…»</a:t>
            </a:r>
            <a:endParaRPr lang="ru-RU" sz="280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Цель: научить применять полученные ЗУН в повседневной жизни.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1"/>
                </a:solidFill>
                <a:ea typeface="Times New Roman"/>
              </a:rPr>
              <a:t>Изготовить бусы из ткани и подобрать к конкретной одежде.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/>
              <a:t>Материалы и инструменты.</a:t>
            </a:r>
            <a:endParaRPr lang="ru-RU" b="1" dirty="0"/>
          </a:p>
          <a:p>
            <a:pPr>
              <a:spcAft>
                <a:spcPts val="0"/>
              </a:spcAft>
            </a:pPr>
            <a:r>
              <a:rPr lang="ru-RU" dirty="0" smtClean="0"/>
              <a:t>1. Полоска, квадрат ткани.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2. Деревянная палочка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3. Клей Момент Кристалл или ПВА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4. Тесьма, кружево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5. Ножницы</a:t>
            </a:r>
            <a:endParaRPr lang="ru-RU" dirty="0" smtClean="0"/>
          </a:p>
          <a:p>
            <a:pPr algn="just">
              <a:spcAft>
                <a:spcPts val="0"/>
              </a:spcAft>
            </a:pPr>
            <a:r>
              <a:rPr lang="ru-RU" dirty="0" smtClean="0">
                <a:ea typeface="Times New Roman"/>
              </a:rPr>
              <a:t>6. Бусины или фольга.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a typeface="Times New Roman"/>
              </a:rPr>
              <a:t>7. Канцелярские булавки.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a typeface="Times New Roman"/>
              </a:rPr>
              <a:t>8. Тесьма или шнур.</a:t>
            </a:r>
            <a:endParaRPr lang="ru-RU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75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Verdana"/>
                <a:ea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ru-RU" sz="4000" dirty="0">
                <a:solidFill>
                  <a:srgbClr val="000000"/>
                </a:solidFill>
                <a:latin typeface="Verdana"/>
                <a:ea typeface="Times New Roman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ru-RU" sz="4000" dirty="0" smtClean="0">
                <a:solidFill>
                  <a:srgbClr val="000000"/>
                </a:solidFill>
                <a:latin typeface="Verdana"/>
                <a:ea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>
                <a:solidFill>
                  <a:srgbClr val="FF0000"/>
                </a:solidFill>
              </a:rPr>
              <a:t>Инструктаж по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технике безопасности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2312" y="90872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Это острая иголка,</a:t>
            </a:r>
          </a:p>
          <a:p>
            <a:r>
              <a:rPr lang="ru-RU" dirty="0"/>
              <a:t>Ей работать нужно с толком.</a:t>
            </a:r>
          </a:p>
          <a:p>
            <a:r>
              <a:rPr lang="ru-RU" dirty="0"/>
              <a:t>Аккуратней с ней работай, не зевай,</a:t>
            </a:r>
          </a:p>
          <a:p>
            <a:r>
              <a:rPr lang="ru-RU" dirty="0"/>
              <a:t>На соседа ты её не направляй.</a:t>
            </a:r>
          </a:p>
          <a:p>
            <a:r>
              <a:rPr lang="ru-RU" dirty="0"/>
              <a:t>С ножницами не шути,</a:t>
            </a:r>
          </a:p>
          <a:p>
            <a:r>
              <a:rPr lang="ru-RU" dirty="0"/>
              <a:t>Зря в руках их не крути</a:t>
            </a:r>
          </a:p>
          <a:p>
            <a:r>
              <a:rPr lang="ru-RU" dirty="0"/>
              <a:t>И, держа за острый край,</a:t>
            </a:r>
          </a:p>
          <a:p>
            <a:r>
              <a:rPr lang="ru-RU" dirty="0"/>
              <a:t>Другу их передавай.</a:t>
            </a:r>
          </a:p>
          <a:p>
            <a:r>
              <a:rPr lang="ru-RU" dirty="0"/>
              <a:t>Лишь окончена работа –</a:t>
            </a:r>
          </a:p>
          <a:p>
            <a:r>
              <a:rPr lang="ru-RU" dirty="0"/>
              <a:t>Ножницам нужна забота:</a:t>
            </a:r>
          </a:p>
          <a:p>
            <a:r>
              <a:rPr lang="ru-RU" dirty="0"/>
              <a:t>Не забудь ты их закрыть</a:t>
            </a:r>
          </a:p>
          <a:p>
            <a:r>
              <a:rPr lang="ru-RU" dirty="0"/>
              <a:t>И на место положить.</a:t>
            </a:r>
          </a:p>
        </p:txBody>
      </p:sp>
    </p:spTree>
    <p:extLst>
      <p:ext uri="{BB962C8B-B14F-4D97-AF65-F5344CB8AC3E}">
        <p14:creationId xmlns:p14="http://schemas.microsoft.com/office/powerpoint/2010/main" val="4164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Verdana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Verdana"/>
                <a:ea typeface="Times New Roman"/>
              </a:rPr>
            </a:br>
            <a:r>
              <a:rPr lang="ru-RU" sz="4900" dirty="0" smtClean="0">
                <a:solidFill>
                  <a:schemeClr val="accent6"/>
                </a:solidFill>
                <a:latin typeface="Verdana"/>
                <a:ea typeface="Times New Roman"/>
              </a:rPr>
              <a:t>Физкультурная пауза</a:t>
            </a:r>
            <a:endParaRPr lang="ru-RU" sz="4900" dirty="0">
              <a:solidFill>
                <a:schemeClr val="accent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620688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  <a:ea typeface="Times New Roman"/>
              </a:rPr>
              <a:t>Давайте </a:t>
            </a:r>
            <a:r>
              <a:rPr lang="ru-RU" dirty="0">
                <a:solidFill>
                  <a:srgbClr val="000000"/>
                </a:solidFill>
                <a:latin typeface="Verdana"/>
                <a:ea typeface="Times New Roman"/>
              </a:rPr>
              <a:t>немножко отдохнем. </a:t>
            </a:r>
            <a:endParaRPr lang="ru-RU" dirty="0" smtClean="0">
              <a:solidFill>
                <a:srgbClr val="000000"/>
              </a:solidFill>
              <a:latin typeface="Verdana"/>
              <a:ea typeface="Times New Roman"/>
            </a:endParaRPr>
          </a:p>
          <a:p>
            <a:endParaRPr lang="ru-RU" dirty="0">
              <a:solidFill>
                <a:srgbClr val="000000"/>
              </a:solidFill>
              <a:latin typeface="Verdana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  <a:ea typeface="Times New Roman"/>
              </a:rPr>
              <a:t>Сегодня </a:t>
            </a:r>
            <a:r>
              <a:rPr lang="ru-RU" dirty="0">
                <a:solidFill>
                  <a:srgbClr val="000000"/>
                </a:solidFill>
                <a:latin typeface="Verdana"/>
                <a:ea typeface="Times New Roman"/>
              </a:rPr>
              <a:t>мы с вами русские </a:t>
            </a:r>
            <a:endParaRPr lang="ru-RU" dirty="0" smtClean="0">
              <a:solidFill>
                <a:srgbClr val="000000"/>
              </a:solidFill>
              <a:latin typeface="Verdana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/>
                <a:ea typeface="Times New Roman"/>
              </a:rPr>
              <a:t>красавицы</a:t>
            </a:r>
            <a:r>
              <a:rPr lang="ru-RU" dirty="0">
                <a:solidFill>
                  <a:srgbClr val="000000"/>
                </a:solidFill>
                <a:latin typeface="Verdana"/>
                <a:ea typeface="Times New Roman"/>
              </a:rPr>
              <a:t>.</a:t>
            </a:r>
            <a:endParaRPr lang="ru-RU" sz="3200" dirty="0">
              <a:ea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Verdana"/>
              <a:ea typeface="Times New Roman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Verdana"/>
                <a:ea typeface="Times New Roman"/>
              </a:rPr>
              <a:t>Перед </a:t>
            </a:r>
            <a:r>
              <a:rPr lang="ru-RU" sz="2000" b="1" dirty="0">
                <a:solidFill>
                  <a:srgbClr val="000000"/>
                </a:solidFill>
                <a:latin typeface="Verdana"/>
                <a:ea typeface="Times New Roman"/>
              </a:rPr>
              <a:t>зеркалом мы встали,</a:t>
            </a:r>
            <a:endParaRPr lang="ru-RU" sz="2000" b="1" dirty="0">
              <a:ea typeface="Times New Roman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/>
                <a:ea typeface="Times New Roman"/>
              </a:rPr>
              <a:t>Потянулись, улыбнулись,</a:t>
            </a:r>
            <a:endParaRPr lang="ru-RU" sz="2000" b="1" dirty="0">
              <a:ea typeface="Times New Roman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/>
                <a:ea typeface="Times New Roman"/>
              </a:rPr>
              <a:t>Влево, вправо повернулись,</a:t>
            </a:r>
            <a:endParaRPr lang="ru-RU" sz="2000" b="1" dirty="0">
              <a:ea typeface="Times New Roman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/>
                <a:ea typeface="Times New Roman"/>
              </a:rPr>
              <a:t>Вправо, влево посмотрели,</a:t>
            </a:r>
            <a:endParaRPr lang="ru-RU" sz="2000" b="1" dirty="0">
              <a:ea typeface="Times New Roman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/>
                <a:ea typeface="Times New Roman"/>
              </a:rPr>
              <a:t>Бусы яркие надели,</a:t>
            </a:r>
            <a:endParaRPr lang="ru-RU" sz="2000" b="1" dirty="0">
              <a:ea typeface="Times New Roman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/>
                <a:ea typeface="Times New Roman"/>
              </a:rPr>
              <a:t>И тихонечко мы сели.</a:t>
            </a:r>
            <a:endParaRPr lang="ru-RU" sz="2000" b="1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28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2246313"/>
            <a:ext cx="6097587" cy="23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Схема создания изделия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1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Профессия: </a:t>
            </a:r>
            <a:b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Дизайнер-модельер 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Дизайнер-модельер занимается созданием новых моделей одежды, белья, обуви,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аксессуаров</a:t>
            </a:r>
            <a:r>
              <a:rPr lang="ru-RU" dirty="0"/>
              <a:t> и головных уборов.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052736"/>
            <a:ext cx="4420679" cy="2947119"/>
          </a:xfrm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1979712" y="5517232"/>
            <a:ext cx="216024" cy="1440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508104" y="5517232"/>
            <a:ext cx="216024" cy="1440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87724" y="5589240"/>
            <a:ext cx="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95936" y="5589240"/>
            <a:ext cx="21602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25381" y="5589240"/>
            <a:ext cx="23465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7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solidFill>
                  <a:schemeClr val="accent1"/>
                </a:solidFill>
              </a:rPr>
              <a:t>В России дизайну одежды учат в колледжах, высших учебных заведениях и на курсах.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962025"/>
            <a:ext cx="62865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98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chemeClr val="accent1"/>
                </a:solidFill>
              </a:rPr>
              <a:t>Хэндмэйд</a:t>
            </a:r>
            <a:r>
              <a:rPr lang="ru-RU" sz="4800" dirty="0" smtClean="0">
                <a:solidFill>
                  <a:schemeClr val="accent1"/>
                </a:solidFill>
              </a:rPr>
              <a:t> </a:t>
            </a:r>
            <a:endParaRPr lang="ru-RU" sz="4800" dirty="0">
              <a:solidFill>
                <a:schemeClr val="accent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137" y="609600"/>
            <a:ext cx="4229100" cy="381000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Все больше людей увлекаются </a:t>
            </a:r>
            <a:r>
              <a:rPr lang="ru-RU" sz="2400" b="1" dirty="0" err="1">
                <a:solidFill>
                  <a:srgbClr val="AD0101"/>
                </a:solidFill>
                <a:latin typeface="Impact"/>
                <a:ea typeface="+mj-ea"/>
                <a:cs typeface="+mj-cs"/>
              </a:rPr>
              <a:t>Hand-Made</a:t>
            </a:r>
            <a:r>
              <a:rPr lang="ru-RU" sz="2400" b="1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. </a:t>
            </a:r>
            <a:br>
              <a:rPr lang="ru-RU" sz="2400" b="1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</a:br>
            <a:r>
              <a:rPr lang="ru-RU" sz="24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В дословном переводе с </a:t>
            </a:r>
            <a:r>
              <a:rPr lang="ru-RU" sz="2400" dirty="0" smtClean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английского</a:t>
            </a:r>
          </a:p>
          <a:p>
            <a:r>
              <a:rPr lang="ru-RU" sz="24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 </a:t>
            </a:r>
            <a:r>
              <a:rPr lang="ru-RU" sz="2400" b="1" dirty="0" err="1">
                <a:solidFill>
                  <a:srgbClr val="AD0101"/>
                </a:solidFill>
                <a:latin typeface="Impact"/>
                <a:ea typeface="+mj-ea"/>
                <a:cs typeface="+mj-cs"/>
              </a:rPr>
              <a:t>hand-made</a:t>
            </a:r>
            <a:r>
              <a:rPr lang="ru-RU" sz="24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 – «ручная работа».</a:t>
            </a:r>
            <a:br>
              <a:rPr lang="ru-RU" sz="24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</a:b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763688" y="5805264"/>
            <a:ext cx="7200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187624" y="5373216"/>
            <a:ext cx="180000" cy="1440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627784" y="5373216"/>
            <a:ext cx="216024" cy="1440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0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</TotalTime>
  <Words>185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Приложения к занятию «Текстильные бусы»</vt:lpstr>
      <vt:lpstr>Презентация PowerPoint</vt:lpstr>
      <vt:lpstr>    Инструктаж по  технике безопасности </vt:lpstr>
      <vt:lpstr>  Физкультурная пауза</vt:lpstr>
      <vt:lpstr>Схема создания изделия</vt:lpstr>
      <vt:lpstr>Профессия:   Дизайнер-модельер </vt:lpstr>
      <vt:lpstr> В России дизайну одежды учат в колледжах, высших учебных заведениях и на курсах. </vt:lpstr>
      <vt:lpstr>Хэндмэйд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Приложения к занятию «Текстильные бусы»</dc:title>
  <dc:creator>User</dc:creator>
  <cp:lastModifiedBy>User</cp:lastModifiedBy>
  <cp:revision>3</cp:revision>
  <dcterms:created xsi:type="dcterms:W3CDTF">2014-03-08T05:23:25Z</dcterms:created>
  <dcterms:modified xsi:type="dcterms:W3CDTF">2014-03-08T06:43:11Z</dcterms:modified>
</cp:coreProperties>
</file>