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6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Мээ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ӊ чогаадыкчы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тывыжым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pleroma.achinsk.net/images/c55ce86cb58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40005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2000240"/>
            <a:ext cx="4071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Терлиг-Хая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ортумак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школазыны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ӊ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тыва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дыл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болгаш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чогаал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башкызы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Ондар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Аяна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Ивановна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Ажылымны</a:t>
            </a:r>
            <a:r>
              <a:rPr lang="ru-RU" dirty="0" err="1" smtClean="0">
                <a:solidFill>
                  <a:srgbClr val="FF0000"/>
                </a:solidFill>
                <a:latin typeface="Calibri"/>
                <a:cs typeface="Calibri"/>
              </a:rPr>
              <a:t>ӊ угланыышкыны</a:t>
            </a:r>
            <a:r>
              <a:rPr lang="ru-RU" dirty="0" smtClean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428596" y="2000240"/>
            <a:ext cx="8072494" cy="642942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ожуумну</a:t>
            </a:r>
            <a:r>
              <a:rPr lang="ru-RU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ӊ үш дажы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000232" y="2643182"/>
            <a:ext cx="714380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286248" y="2643182"/>
            <a:ext cx="714380" cy="2428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500826" y="2643182"/>
            <a:ext cx="64294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00232" y="3786190"/>
            <a:ext cx="17716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Тыва </a:t>
            </a:r>
            <a:r>
              <a:rPr lang="ru-RU" sz="2800" b="1" dirty="0" err="1" smtClean="0">
                <a:solidFill>
                  <a:schemeClr val="tx1"/>
                </a:solidFill>
              </a:rPr>
              <a:t>дыл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43306" y="5357826"/>
            <a:ext cx="2000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Тыва </a:t>
            </a:r>
            <a:r>
              <a:rPr lang="ru-RU" sz="2800" b="1" dirty="0" err="1" smtClean="0">
                <a:solidFill>
                  <a:schemeClr val="tx1"/>
                </a:solidFill>
              </a:rPr>
              <a:t>чон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29256" y="3786190"/>
            <a:ext cx="17859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Тѳрээн чер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Тыва </a:t>
            </a:r>
            <a:r>
              <a:rPr lang="ru-RU" dirty="0" err="1" smtClean="0">
                <a:solidFill>
                  <a:srgbClr val="FF0000"/>
                </a:solidFill>
              </a:rPr>
              <a:t>дылым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Мээ</a:t>
            </a:r>
            <a:r>
              <a:rPr lang="ru-RU" dirty="0" err="1" smtClean="0">
                <a:latin typeface="Calibri"/>
                <a:cs typeface="Calibri"/>
              </a:rPr>
              <a:t>ӊ </a:t>
            </a:r>
            <a:r>
              <a:rPr lang="ru-RU" dirty="0" smtClean="0">
                <a:latin typeface="Calibri"/>
                <a:cs typeface="Calibri"/>
              </a:rPr>
              <a:t>концепциям: </a:t>
            </a:r>
            <a:r>
              <a:rPr lang="ru-RU" dirty="0" err="1" smtClean="0">
                <a:latin typeface="Calibri"/>
                <a:cs typeface="Calibri"/>
              </a:rPr>
              <a:t>Уругларны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дыл</a:t>
            </a:r>
            <a:r>
              <a:rPr lang="ru-RU" dirty="0" smtClean="0">
                <a:latin typeface="Calibri"/>
                <a:cs typeface="Calibri"/>
              </a:rPr>
              <a:t>- </a:t>
            </a:r>
            <a:r>
              <a:rPr lang="ru-RU" dirty="0" err="1" smtClean="0">
                <a:latin typeface="Calibri"/>
                <a:cs typeface="Calibri"/>
              </a:rPr>
              <a:t>домаа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сайзыраӊгай, культуразын</a:t>
            </a:r>
            <a:r>
              <a:rPr lang="ru-RU" dirty="0" smtClean="0">
                <a:latin typeface="Calibri"/>
                <a:cs typeface="Calibri"/>
              </a:rPr>
              <a:t>, </a:t>
            </a:r>
            <a:r>
              <a:rPr lang="ru-RU" dirty="0" err="1" smtClean="0">
                <a:latin typeface="Calibri"/>
                <a:cs typeface="Calibri"/>
              </a:rPr>
              <a:t>чаӊчылдарын эки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билир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кылдыр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өөредири.</a:t>
            </a:r>
            <a:endParaRPr lang="ru-RU" dirty="0" smtClean="0">
              <a:latin typeface="Cambria"/>
              <a:cs typeface="Calibri"/>
            </a:endParaRPr>
          </a:p>
          <a:p>
            <a:pPr>
              <a:buNone/>
            </a:pPr>
            <a:r>
              <a:rPr lang="ru-RU" dirty="0" smtClean="0">
                <a:latin typeface="Cambria"/>
                <a:cs typeface="Calibri"/>
              </a:rPr>
              <a:t>   </a:t>
            </a:r>
            <a:r>
              <a:rPr lang="ru-RU" dirty="0" smtClean="0">
                <a:latin typeface="Cambria"/>
              </a:rPr>
              <a:t> </a:t>
            </a:r>
            <a:r>
              <a:rPr lang="ru-RU" dirty="0" err="1" smtClean="0">
                <a:latin typeface="Cambria"/>
              </a:rPr>
              <a:t>Кичээлдеримге</a:t>
            </a:r>
            <a:r>
              <a:rPr lang="ru-RU" dirty="0" smtClean="0">
                <a:latin typeface="Cambria"/>
              </a:rPr>
              <a:t> </a:t>
            </a:r>
            <a:r>
              <a:rPr lang="ru-RU" dirty="0" err="1" smtClean="0">
                <a:latin typeface="Cambria"/>
              </a:rPr>
              <a:t>дараазында</a:t>
            </a:r>
            <a:r>
              <a:rPr lang="ru-RU" dirty="0" smtClean="0">
                <a:latin typeface="Cambria"/>
              </a:rPr>
              <a:t> </a:t>
            </a:r>
            <a:r>
              <a:rPr lang="ru-RU" dirty="0" err="1" smtClean="0">
                <a:latin typeface="Cambria"/>
              </a:rPr>
              <a:t>арга-хевирлерни</a:t>
            </a:r>
            <a:r>
              <a:rPr lang="ru-RU" dirty="0" smtClean="0">
                <a:latin typeface="Cambria"/>
              </a:rPr>
              <a:t> </a:t>
            </a:r>
            <a:r>
              <a:rPr lang="ru-RU" dirty="0" err="1" smtClean="0">
                <a:latin typeface="Cambria"/>
              </a:rPr>
              <a:t>ажыглап</a:t>
            </a:r>
            <a:r>
              <a:rPr lang="ru-RU" dirty="0" smtClean="0">
                <a:latin typeface="Cambria"/>
              </a:rPr>
              <a:t> </a:t>
            </a:r>
            <a:r>
              <a:rPr lang="ru-RU" dirty="0" err="1" smtClean="0">
                <a:latin typeface="Cambria"/>
              </a:rPr>
              <a:t>турар</a:t>
            </a:r>
            <a:r>
              <a:rPr lang="ru-RU" dirty="0" smtClean="0">
                <a:latin typeface="Cambria"/>
              </a:rPr>
              <a:t> мен</a:t>
            </a:r>
            <a:r>
              <a:rPr lang="ru-RU" dirty="0" smtClean="0">
                <a:latin typeface="Calibri"/>
                <a:cs typeface="Calibri"/>
              </a:rPr>
              <a:t>:</a:t>
            </a:r>
          </a:p>
          <a:p>
            <a:r>
              <a:rPr lang="ru-RU" dirty="0" smtClean="0">
                <a:latin typeface="Calibri"/>
                <a:cs typeface="Calibri"/>
              </a:rPr>
              <a:t>-</a:t>
            </a:r>
            <a:r>
              <a:rPr lang="ru-RU" dirty="0" err="1" smtClean="0">
                <a:latin typeface="Calibri"/>
                <a:cs typeface="Calibri"/>
              </a:rPr>
              <a:t>бойдус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чуруктарын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ажыглап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тургаш</a:t>
            </a:r>
            <a:r>
              <a:rPr lang="ru-RU" dirty="0" smtClean="0">
                <a:latin typeface="Calibri"/>
                <a:cs typeface="Calibri"/>
              </a:rPr>
              <a:t>, </a:t>
            </a:r>
            <a:r>
              <a:rPr lang="ru-RU" dirty="0" err="1" smtClean="0">
                <a:latin typeface="Calibri"/>
                <a:cs typeface="Calibri"/>
              </a:rPr>
              <a:t>харылзаалыг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аас-даа</a:t>
            </a:r>
            <a:r>
              <a:rPr lang="ru-RU" dirty="0" smtClean="0">
                <a:latin typeface="Calibri"/>
                <a:cs typeface="Calibri"/>
              </a:rPr>
              <a:t>, </a:t>
            </a:r>
            <a:r>
              <a:rPr lang="ru-RU" dirty="0" err="1" smtClean="0">
                <a:latin typeface="Calibri"/>
                <a:cs typeface="Calibri"/>
              </a:rPr>
              <a:t>бижимел-даа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чугаазын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сайзырадыры</a:t>
            </a:r>
            <a:r>
              <a:rPr lang="ru-RU" dirty="0" smtClean="0">
                <a:latin typeface="Cambria"/>
                <a:cs typeface="Calibri"/>
              </a:rPr>
              <a:t>:</a:t>
            </a:r>
          </a:p>
          <a:p>
            <a:r>
              <a:rPr lang="ru-RU" dirty="0" smtClean="0">
                <a:latin typeface="Cambria"/>
                <a:cs typeface="Calibri"/>
              </a:rPr>
              <a:t>- </a:t>
            </a:r>
            <a:r>
              <a:rPr lang="ru-RU" dirty="0" err="1" smtClean="0">
                <a:latin typeface="Cambria"/>
                <a:cs typeface="Calibri"/>
              </a:rPr>
              <a:t>аас-биле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бойдусту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чуруп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көргүзер </a:t>
            </a:r>
            <a:r>
              <a:rPr lang="ru-RU" dirty="0" smtClean="0">
                <a:latin typeface="Cambria"/>
                <a:cs typeface="Calibri"/>
              </a:rPr>
              <a:t>(</a:t>
            </a:r>
            <a:r>
              <a:rPr lang="ru-RU" dirty="0" err="1" smtClean="0">
                <a:latin typeface="Cambria"/>
                <a:cs typeface="Calibri"/>
              </a:rPr>
              <a:t>аас-биле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домактар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чогаадыр</a:t>
            </a:r>
            <a:r>
              <a:rPr lang="ru-RU" dirty="0" smtClean="0">
                <a:latin typeface="Cambria"/>
                <a:cs typeface="Calibri"/>
              </a:rPr>
              <a:t>)</a:t>
            </a:r>
          </a:p>
          <a:p>
            <a:r>
              <a:rPr lang="ru-RU" dirty="0" smtClean="0">
                <a:latin typeface="Cambria"/>
                <a:cs typeface="Calibri"/>
              </a:rPr>
              <a:t>- </a:t>
            </a:r>
            <a:r>
              <a:rPr lang="ru-RU" dirty="0" err="1" smtClean="0">
                <a:latin typeface="Cambria"/>
                <a:cs typeface="Calibri"/>
              </a:rPr>
              <a:t>дыл-биле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чуруп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көргүзер </a:t>
            </a:r>
            <a:r>
              <a:rPr lang="ru-RU" dirty="0" smtClean="0">
                <a:latin typeface="Cambria"/>
                <a:cs typeface="Calibri"/>
              </a:rPr>
              <a:t>(</a:t>
            </a:r>
            <a:r>
              <a:rPr lang="ru-RU" dirty="0" err="1" smtClean="0">
                <a:latin typeface="Cambria"/>
                <a:cs typeface="Calibri"/>
              </a:rPr>
              <a:t>кыска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чогаадыглар</a:t>
            </a:r>
            <a:r>
              <a:rPr lang="ru-RU" dirty="0" smtClean="0">
                <a:latin typeface="Cambria"/>
                <a:cs typeface="Calibri"/>
              </a:rPr>
              <a:t>) </a:t>
            </a:r>
          </a:p>
          <a:p>
            <a:r>
              <a:rPr lang="ru-RU" dirty="0" smtClean="0">
                <a:latin typeface="Cambria"/>
                <a:cs typeface="Calibri"/>
              </a:rPr>
              <a:t>- </a:t>
            </a:r>
            <a:r>
              <a:rPr lang="ru-RU" dirty="0" err="1" smtClean="0">
                <a:latin typeface="Cambria"/>
                <a:cs typeface="Calibri"/>
              </a:rPr>
              <a:t>ребустар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болгаш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кроссвордтар-биле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ажыл</a:t>
            </a:r>
            <a:r>
              <a:rPr lang="ru-RU" dirty="0" smtClean="0">
                <a:latin typeface="Cambria"/>
                <a:cs typeface="Calibri"/>
              </a:rPr>
              <a:t>.(</a:t>
            </a:r>
            <a:r>
              <a:rPr lang="ru-RU" dirty="0" err="1" smtClean="0">
                <a:latin typeface="Cambria"/>
                <a:cs typeface="Calibri"/>
              </a:rPr>
              <a:t>Онаалгага</a:t>
            </a:r>
            <a:r>
              <a:rPr lang="ru-RU" dirty="0" smtClean="0">
                <a:latin typeface="Cambria"/>
                <a:cs typeface="Calibri"/>
              </a:rPr>
              <a:t>)</a:t>
            </a:r>
            <a:endParaRPr lang="ru-RU" dirty="0"/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714356"/>
            <a:ext cx="4000527" cy="5572164"/>
          </a:xfrm>
          <a:prstGeom prst="rect">
            <a:avLst/>
          </a:prstGeom>
        </p:spPr>
      </p:pic>
      <p:pic>
        <p:nvPicPr>
          <p:cNvPr id="3" name="Рисунок 2" descr="SDC14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714356"/>
            <a:ext cx="4143404" cy="5572164"/>
          </a:xfrm>
          <a:prstGeom prst="rect">
            <a:avLst/>
          </a:prstGeom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00108"/>
            <a:ext cx="84296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Кижи </a:t>
            </a:r>
            <a:r>
              <a:rPr lang="ru-RU" sz="2800" dirty="0" err="1" smtClean="0"/>
              <a:t>т</a:t>
            </a:r>
            <a:r>
              <a:rPr lang="ru-RU" sz="2800" dirty="0" err="1" smtClean="0">
                <a:latin typeface="Cambria"/>
              </a:rPr>
              <a:t>ө</a:t>
            </a:r>
            <a:r>
              <a:rPr lang="ru-RU" sz="2800" dirty="0" err="1" smtClean="0"/>
              <a:t>рээн дылын</a:t>
            </a:r>
            <a:r>
              <a:rPr lang="ru-RU" sz="2800" dirty="0" smtClean="0"/>
              <a:t> </a:t>
            </a:r>
            <a:r>
              <a:rPr lang="ru-RU" sz="2800" dirty="0" err="1" smtClean="0"/>
              <a:t>эки</a:t>
            </a:r>
            <a:r>
              <a:rPr lang="ru-RU" sz="2800" dirty="0" smtClean="0"/>
              <a:t> </a:t>
            </a:r>
            <a:r>
              <a:rPr lang="ru-RU" sz="2800" dirty="0" err="1" smtClean="0"/>
              <a:t>билбес</a:t>
            </a:r>
            <a:r>
              <a:rPr lang="ru-RU" sz="2800" dirty="0" smtClean="0"/>
              <a:t>, </a:t>
            </a:r>
            <a:r>
              <a:rPr lang="ru-RU" sz="2800" dirty="0" err="1" smtClean="0">
                <a:latin typeface="Cambria"/>
              </a:rPr>
              <a:t>өө</a:t>
            </a:r>
            <a:r>
              <a:rPr lang="ru-RU" sz="2800" dirty="0" err="1" smtClean="0"/>
              <a:t>ренмес</a:t>
            </a:r>
            <a:r>
              <a:rPr lang="ru-RU" sz="2800" dirty="0" smtClean="0"/>
              <a:t>, </a:t>
            </a:r>
            <a:r>
              <a:rPr lang="ru-RU" sz="2800" dirty="0" err="1" smtClean="0"/>
              <a:t>х</a:t>
            </a:r>
            <a:r>
              <a:rPr lang="ru-RU" sz="2800" dirty="0" err="1" smtClean="0">
                <a:latin typeface="Cambria"/>
              </a:rPr>
              <a:t>ү</a:t>
            </a:r>
            <a:r>
              <a:rPr lang="ru-RU" sz="2800" dirty="0" err="1" smtClean="0"/>
              <a:t>нд</a:t>
            </a:r>
            <a:r>
              <a:rPr lang="ru-RU" sz="2800" dirty="0" err="1" smtClean="0">
                <a:latin typeface="Cambria"/>
              </a:rPr>
              <a:t>ү</a:t>
            </a:r>
            <a:r>
              <a:rPr lang="ru-RU" sz="2800" dirty="0" err="1" smtClean="0"/>
              <a:t>левес болза</a:t>
            </a:r>
            <a:r>
              <a:rPr lang="ru-RU" sz="2800" dirty="0" smtClean="0"/>
              <a:t>, </a:t>
            </a:r>
            <a:r>
              <a:rPr lang="ru-RU" sz="2800" dirty="0" err="1" smtClean="0"/>
              <a:t>ол</a:t>
            </a:r>
            <a:r>
              <a:rPr lang="ru-RU" sz="2800" dirty="0" smtClean="0"/>
              <a:t> </a:t>
            </a:r>
            <a:r>
              <a:rPr lang="ru-RU" sz="2800" dirty="0" err="1" smtClean="0"/>
              <a:t>чон</a:t>
            </a:r>
            <a:r>
              <a:rPr lang="ru-RU" sz="2800" dirty="0" smtClean="0"/>
              <a:t> </a:t>
            </a:r>
            <a:r>
              <a:rPr lang="ru-RU" sz="2800" dirty="0" err="1" smtClean="0"/>
              <a:t>чидип</a:t>
            </a:r>
            <a:r>
              <a:rPr lang="ru-RU" sz="2800" dirty="0" smtClean="0"/>
              <a:t> </a:t>
            </a:r>
            <a:r>
              <a:rPr lang="ru-RU" sz="2800" dirty="0" err="1" smtClean="0"/>
              <a:t>болур</a:t>
            </a:r>
            <a:r>
              <a:rPr lang="ru-RU" sz="2800" dirty="0" smtClean="0"/>
              <a:t>, </a:t>
            </a:r>
            <a:r>
              <a:rPr lang="ru-RU" sz="2800" dirty="0" err="1" smtClean="0"/>
              <a:t>ѳске улуг</a:t>
            </a:r>
            <a:r>
              <a:rPr lang="ru-RU" sz="2800" dirty="0" smtClean="0"/>
              <a:t> </a:t>
            </a:r>
            <a:r>
              <a:rPr lang="ru-RU" sz="2800" dirty="0" err="1" smtClean="0"/>
              <a:t>нацияларны</a:t>
            </a:r>
            <a:r>
              <a:rPr lang="ru-RU" sz="2800" dirty="0" err="1" smtClean="0">
                <a:latin typeface="Calibri"/>
                <a:cs typeface="Calibri"/>
              </a:rPr>
              <a:t>ӊ</a:t>
            </a:r>
            <a:r>
              <a:rPr lang="ru-RU" sz="2800" dirty="0" err="1" smtClean="0"/>
              <a:t> чалгыынга</a:t>
            </a:r>
            <a:r>
              <a:rPr lang="ru-RU" sz="2800" dirty="0" smtClean="0"/>
              <a:t> </a:t>
            </a:r>
            <a:r>
              <a:rPr lang="ru-RU" sz="2800" dirty="0" err="1" smtClean="0"/>
              <a:t>алзып</a:t>
            </a:r>
            <a:r>
              <a:rPr lang="ru-RU" sz="2800" dirty="0" smtClean="0"/>
              <a:t>, </a:t>
            </a:r>
            <a:r>
              <a:rPr lang="ru-RU" sz="2800" dirty="0" err="1" smtClean="0"/>
              <a:t>уттундуруп</a:t>
            </a:r>
            <a:r>
              <a:rPr lang="ru-RU" sz="2800" dirty="0" smtClean="0"/>
              <a:t> </a:t>
            </a:r>
            <a:r>
              <a:rPr lang="ru-RU" sz="2800" dirty="0" err="1" smtClean="0"/>
              <a:t>болур</a:t>
            </a:r>
            <a:r>
              <a:rPr lang="ru-RU" sz="2800" dirty="0" smtClean="0"/>
              <a:t>. </a:t>
            </a:r>
            <a:r>
              <a:rPr lang="ru-RU" sz="2800" dirty="0" err="1" smtClean="0"/>
              <a:t>Ону</a:t>
            </a:r>
            <a:r>
              <a:rPr lang="ru-RU" sz="2800" dirty="0" smtClean="0"/>
              <a:t> </a:t>
            </a:r>
            <a:r>
              <a:rPr lang="ru-RU" sz="2800" dirty="0" err="1" smtClean="0"/>
              <a:t>болдурбас</a:t>
            </a:r>
            <a:r>
              <a:rPr lang="ru-RU" sz="2800" dirty="0" smtClean="0"/>
              <a:t> </a:t>
            </a:r>
            <a:r>
              <a:rPr lang="ru-RU" sz="2800" dirty="0" err="1" smtClean="0"/>
              <a:t>дээш</a:t>
            </a:r>
            <a:r>
              <a:rPr lang="ru-RU" sz="2800" dirty="0" smtClean="0"/>
              <a:t>, </a:t>
            </a:r>
            <a:r>
              <a:rPr lang="ru-RU" sz="2800" dirty="0" err="1" smtClean="0">
                <a:latin typeface="Cambria"/>
              </a:rPr>
              <a:t>үлүүмнү киирип</a:t>
            </a:r>
            <a:r>
              <a:rPr lang="ru-RU" sz="2800" dirty="0" smtClean="0">
                <a:latin typeface="Cambria"/>
              </a:rPr>
              <a:t>,</a:t>
            </a:r>
            <a:r>
              <a:rPr lang="ru-RU" sz="2800" dirty="0" smtClean="0"/>
              <a:t> </a:t>
            </a:r>
            <a:r>
              <a:rPr lang="ru-RU" sz="2800" dirty="0" err="1" smtClean="0"/>
              <a:t>тыва</a:t>
            </a:r>
            <a:r>
              <a:rPr lang="ru-RU" sz="2800" dirty="0" smtClean="0"/>
              <a:t> </a:t>
            </a:r>
            <a:r>
              <a:rPr lang="ru-RU" sz="2800" dirty="0" err="1" smtClean="0"/>
              <a:t>дылывысты</a:t>
            </a:r>
            <a:r>
              <a:rPr lang="ru-RU" sz="2800" dirty="0" smtClean="0"/>
              <a:t> </a:t>
            </a:r>
            <a:r>
              <a:rPr lang="ru-RU" sz="2800" dirty="0" err="1" smtClean="0"/>
              <a:t>эки</a:t>
            </a:r>
            <a:r>
              <a:rPr lang="ru-RU" sz="2800" dirty="0" smtClean="0"/>
              <a:t> </a:t>
            </a:r>
            <a:r>
              <a:rPr lang="ru-RU" sz="2800" dirty="0" err="1" smtClean="0"/>
              <a:t>ѳѳредир деп</a:t>
            </a:r>
            <a:r>
              <a:rPr lang="ru-RU" sz="2800" dirty="0" smtClean="0"/>
              <a:t> </a:t>
            </a:r>
            <a:r>
              <a:rPr lang="ru-RU" sz="2800" dirty="0" err="1" smtClean="0"/>
              <a:t>сорулганы</a:t>
            </a:r>
            <a:r>
              <a:rPr lang="ru-RU" sz="2800" dirty="0" smtClean="0"/>
              <a:t> </a:t>
            </a:r>
            <a:r>
              <a:rPr lang="ru-RU" sz="2800" dirty="0" err="1" smtClean="0"/>
              <a:t>салып</a:t>
            </a:r>
            <a:r>
              <a:rPr lang="ru-RU" sz="2800" dirty="0" smtClean="0"/>
              <a:t> </a:t>
            </a:r>
            <a:r>
              <a:rPr lang="ru-RU" sz="2800" dirty="0" err="1" smtClean="0"/>
              <a:t>алган</a:t>
            </a:r>
            <a:r>
              <a:rPr lang="ru-RU" sz="2800" dirty="0" smtClean="0"/>
              <a:t> </a:t>
            </a:r>
            <a:r>
              <a:rPr lang="ru-RU" sz="2800" dirty="0" err="1" smtClean="0"/>
              <a:t>ажылдап</a:t>
            </a:r>
            <a:r>
              <a:rPr lang="ru-RU" sz="2800" dirty="0" smtClean="0"/>
              <a:t> </a:t>
            </a:r>
            <a:r>
              <a:rPr lang="ru-RU" sz="2800" dirty="0" err="1" smtClean="0"/>
              <a:t>турар</a:t>
            </a:r>
            <a:r>
              <a:rPr lang="ru-RU" sz="2800" dirty="0" smtClean="0"/>
              <a:t> мен. </a:t>
            </a:r>
            <a:endParaRPr lang="ru-RU" sz="2800" dirty="0" smtClean="0">
              <a:latin typeface="Cambria"/>
            </a:endParaRPr>
          </a:p>
          <a:p>
            <a:endParaRPr lang="ru-RU" sz="2800" dirty="0"/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Тыва </a:t>
            </a:r>
            <a:r>
              <a:rPr lang="ru-RU" dirty="0" err="1" smtClean="0">
                <a:solidFill>
                  <a:srgbClr val="FF0000"/>
                </a:solidFill>
              </a:rPr>
              <a:t>чонум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Уругларны</a:t>
            </a:r>
            <a:r>
              <a:rPr lang="ru-RU" dirty="0" smtClean="0"/>
              <a:t> </a:t>
            </a:r>
            <a:r>
              <a:rPr lang="ru-RU" dirty="0" err="1" smtClean="0"/>
              <a:t>кээргээчел</a:t>
            </a:r>
            <a:r>
              <a:rPr lang="ru-RU" dirty="0" smtClean="0"/>
              <a:t>, </a:t>
            </a:r>
            <a:r>
              <a:rPr lang="ru-RU" dirty="0" err="1" smtClean="0"/>
              <a:t>экииргек</a:t>
            </a:r>
            <a:r>
              <a:rPr lang="ru-RU" dirty="0" smtClean="0"/>
              <a:t>, </a:t>
            </a:r>
            <a:r>
              <a:rPr lang="ru-RU" dirty="0" err="1" smtClean="0"/>
              <a:t>кижизиг</a:t>
            </a:r>
            <a:r>
              <a:rPr lang="ru-RU" dirty="0" smtClean="0"/>
              <a:t> </a:t>
            </a:r>
            <a:r>
              <a:rPr lang="ru-RU" dirty="0" err="1" smtClean="0"/>
              <a:t>аажы-ча</a:t>
            </a:r>
            <a:r>
              <a:rPr lang="ru-RU" dirty="0" err="1" smtClean="0">
                <a:latin typeface="Calibri"/>
                <a:cs typeface="Calibri"/>
              </a:rPr>
              <a:t>ӊга чаӊчыктырары-биле тыва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чоннуӊ чаагай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чаӊчылдарын, ёзулалдарын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кичээлдерге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хѳй</a:t>
            </a:r>
            <a:r>
              <a:rPr lang="ru-RU" dirty="0" err="1" smtClean="0">
                <a:latin typeface="Cambria"/>
                <a:cs typeface="Calibri"/>
              </a:rPr>
              <a:t>ү-биле ажыглап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турар</a:t>
            </a:r>
            <a:r>
              <a:rPr lang="ru-RU" dirty="0" smtClean="0">
                <a:latin typeface="Cambria"/>
                <a:cs typeface="Calibri"/>
              </a:rPr>
              <a:t> мен.</a:t>
            </a:r>
          </a:p>
          <a:p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Тѳрээн чонунга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мѳгеери болгаш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бердинери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тываларны</a:t>
            </a:r>
            <a:r>
              <a:rPr lang="ru-RU" dirty="0" err="1" smtClean="0">
                <a:latin typeface="Times New Roman"/>
                <a:cs typeface="Times New Roman"/>
              </a:rPr>
              <a:t>ң янзы-б</a:t>
            </a:r>
            <a:r>
              <a:rPr lang="ru-RU" dirty="0" err="1" smtClean="0">
                <a:latin typeface="Cambria"/>
                <a:cs typeface="Times New Roman"/>
              </a:rPr>
              <a:t>үрү ужурларында</a:t>
            </a:r>
            <a:r>
              <a:rPr lang="ru-RU" dirty="0" smtClean="0">
                <a:latin typeface="Cambria"/>
                <a:cs typeface="Times New Roman"/>
              </a:rPr>
              <a:t> </a:t>
            </a:r>
            <a:r>
              <a:rPr lang="ru-RU" dirty="0" err="1" smtClean="0">
                <a:latin typeface="Cambria"/>
                <a:cs typeface="Times New Roman"/>
              </a:rPr>
              <a:t>си</a:t>
            </a:r>
            <a:r>
              <a:rPr lang="ru-RU" dirty="0" err="1" smtClean="0">
                <a:latin typeface="Times New Roman"/>
                <a:cs typeface="Times New Roman"/>
              </a:rPr>
              <a:t>ңниккен.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Чонунга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бараан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болуп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чоруур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кижи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ажылгыр</a:t>
            </a:r>
            <a:r>
              <a:rPr lang="ru-RU" dirty="0" smtClean="0">
                <a:latin typeface="Times New Roman"/>
                <a:cs typeface="Times New Roman"/>
              </a:rPr>
              <a:t>, биче </a:t>
            </a:r>
            <a:r>
              <a:rPr lang="ru-RU" dirty="0" err="1" smtClean="0">
                <a:latin typeface="Times New Roman"/>
                <a:cs typeface="Times New Roman"/>
              </a:rPr>
              <a:t>сеткилдиг</a:t>
            </a:r>
            <a:r>
              <a:rPr lang="ru-RU" dirty="0" smtClean="0">
                <a:latin typeface="Times New Roman"/>
                <a:cs typeface="Times New Roman"/>
              </a:rPr>
              <a:t>, </a:t>
            </a:r>
            <a:r>
              <a:rPr lang="ru-RU" dirty="0" err="1" smtClean="0">
                <a:latin typeface="Times New Roman"/>
                <a:cs typeface="Times New Roman"/>
              </a:rPr>
              <a:t>х</a:t>
            </a:r>
            <a:r>
              <a:rPr lang="ru-RU" dirty="0" err="1" smtClean="0">
                <a:latin typeface="Cambria"/>
                <a:cs typeface="Times New Roman"/>
              </a:rPr>
              <a:t>үндүлээчел</a:t>
            </a:r>
            <a:r>
              <a:rPr lang="ru-RU" dirty="0" smtClean="0">
                <a:latin typeface="Cambria"/>
                <a:cs typeface="Times New Roman"/>
              </a:rPr>
              <a:t>, </a:t>
            </a:r>
            <a:r>
              <a:rPr lang="ru-RU" dirty="0" err="1" smtClean="0">
                <a:latin typeface="Cambria"/>
                <a:cs typeface="Times New Roman"/>
              </a:rPr>
              <a:t>дузааргак</a:t>
            </a:r>
            <a:r>
              <a:rPr lang="ru-RU" dirty="0" smtClean="0">
                <a:latin typeface="Cambria"/>
                <a:cs typeface="Times New Roman"/>
              </a:rPr>
              <a:t> </a:t>
            </a:r>
            <a:r>
              <a:rPr lang="ru-RU" dirty="0" err="1" smtClean="0">
                <a:latin typeface="Cambria"/>
                <a:cs typeface="Times New Roman"/>
              </a:rPr>
              <a:t>болур</a:t>
            </a:r>
            <a:r>
              <a:rPr lang="ru-RU" dirty="0" smtClean="0">
                <a:latin typeface="Cambria"/>
                <a:cs typeface="Times New Roman"/>
              </a:rPr>
              <a:t> </a:t>
            </a:r>
            <a:r>
              <a:rPr lang="ru-RU" dirty="0" err="1" smtClean="0">
                <a:latin typeface="Cambria"/>
                <a:cs typeface="Times New Roman"/>
              </a:rPr>
              <a:t>дээрзин</a:t>
            </a:r>
            <a:r>
              <a:rPr lang="ru-RU" dirty="0" smtClean="0">
                <a:latin typeface="Cambria"/>
                <a:cs typeface="Times New Roman"/>
              </a:rPr>
              <a:t> </a:t>
            </a:r>
            <a:r>
              <a:rPr lang="ru-RU" dirty="0" err="1" smtClean="0">
                <a:latin typeface="Cambria"/>
                <a:cs typeface="Times New Roman"/>
              </a:rPr>
              <a:t>кичээл</a:t>
            </a:r>
            <a:r>
              <a:rPr lang="ru-RU" dirty="0" smtClean="0">
                <a:latin typeface="Cambria"/>
                <a:cs typeface="Times New Roman"/>
              </a:rPr>
              <a:t> </a:t>
            </a:r>
            <a:r>
              <a:rPr lang="ru-RU" dirty="0" err="1" smtClean="0">
                <a:latin typeface="Cambria"/>
                <a:cs typeface="Times New Roman"/>
              </a:rPr>
              <a:t>үезинде ѳѳреникчилерге угаадып</a:t>
            </a:r>
            <a:r>
              <a:rPr lang="ru-RU" dirty="0" smtClean="0">
                <a:latin typeface="Cambria"/>
                <a:cs typeface="Times New Roman"/>
              </a:rPr>
              <a:t>, </a:t>
            </a:r>
            <a:r>
              <a:rPr lang="ru-RU" dirty="0" err="1" smtClean="0">
                <a:latin typeface="Cambria"/>
                <a:cs typeface="Times New Roman"/>
              </a:rPr>
              <a:t>билиндирип</a:t>
            </a:r>
            <a:r>
              <a:rPr lang="ru-RU" dirty="0" smtClean="0">
                <a:latin typeface="Cambria"/>
                <a:cs typeface="Times New Roman"/>
              </a:rPr>
              <a:t> </a:t>
            </a:r>
            <a:r>
              <a:rPr lang="ru-RU" dirty="0" err="1" smtClean="0">
                <a:latin typeface="Cambria"/>
                <a:cs typeface="Times New Roman"/>
              </a:rPr>
              <a:t>турар</a:t>
            </a:r>
            <a:r>
              <a:rPr lang="ru-RU" dirty="0" smtClean="0">
                <a:latin typeface="Cambria"/>
                <a:cs typeface="Times New Roman"/>
              </a:rPr>
              <a:t> мен.</a:t>
            </a:r>
            <a:endParaRPr lang="ru-RU" dirty="0"/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Тѳрээн черим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Ѳскен тѳрээн черинге</a:t>
            </a:r>
            <a:r>
              <a:rPr lang="ru-RU" dirty="0" smtClean="0"/>
              <a:t> </a:t>
            </a:r>
            <a:r>
              <a:rPr lang="ru-RU" dirty="0" err="1" smtClean="0"/>
              <a:t>ынак</a:t>
            </a:r>
            <a:r>
              <a:rPr lang="ru-RU" dirty="0" smtClean="0"/>
              <a:t> </a:t>
            </a:r>
            <a:r>
              <a:rPr lang="ru-RU" dirty="0" err="1" smtClean="0"/>
              <a:t>эвес</a:t>
            </a:r>
            <a:r>
              <a:rPr lang="ru-RU" dirty="0" smtClean="0"/>
              <a:t> </a:t>
            </a:r>
            <a:r>
              <a:rPr lang="ru-RU" dirty="0" err="1" smtClean="0"/>
              <a:t>кижи</a:t>
            </a:r>
            <a:r>
              <a:rPr lang="ru-RU" dirty="0" smtClean="0"/>
              <a:t> </a:t>
            </a:r>
            <a:r>
              <a:rPr lang="ru-RU" dirty="0" err="1" smtClean="0"/>
              <a:t>ѳске черлерни</a:t>
            </a:r>
            <a:r>
              <a:rPr lang="ru-RU" dirty="0" smtClean="0"/>
              <a:t> </a:t>
            </a:r>
            <a:r>
              <a:rPr lang="ru-RU" dirty="0" err="1" smtClean="0"/>
              <a:t>сонуургавас</a:t>
            </a:r>
            <a:r>
              <a:rPr lang="ru-RU" dirty="0" smtClean="0"/>
              <a:t>, </a:t>
            </a:r>
            <a:r>
              <a:rPr lang="ru-RU" dirty="0" err="1" smtClean="0"/>
              <a:t>сеткилинге</a:t>
            </a:r>
            <a:r>
              <a:rPr lang="ru-RU" dirty="0" smtClean="0"/>
              <a:t> </a:t>
            </a:r>
            <a:r>
              <a:rPr lang="ru-RU" dirty="0" err="1" smtClean="0"/>
              <a:t>чоок</a:t>
            </a:r>
            <a:r>
              <a:rPr lang="ru-RU" dirty="0" smtClean="0"/>
              <a:t> </a:t>
            </a:r>
            <a:r>
              <a:rPr lang="ru-RU" dirty="0" err="1" smtClean="0"/>
              <a:t>албас</a:t>
            </a:r>
            <a:r>
              <a:rPr lang="ru-RU" dirty="0" smtClean="0"/>
              <a:t>, </a:t>
            </a:r>
            <a:r>
              <a:rPr lang="ru-RU" dirty="0" err="1" smtClean="0"/>
              <a:t>хундулевес</a:t>
            </a:r>
            <a:r>
              <a:rPr lang="ru-RU" dirty="0" smtClean="0"/>
              <a:t>. </a:t>
            </a:r>
            <a:r>
              <a:rPr lang="ru-RU" dirty="0" err="1" smtClean="0"/>
              <a:t>Улуг</a:t>
            </a:r>
            <a:r>
              <a:rPr lang="ru-RU" dirty="0" smtClean="0"/>
              <a:t> </a:t>
            </a:r>
            <a:r>
              <a:rPr lang="ru-RU" dirty="0" err="1" smtClean="0"/>
              <a:t>Ада-чуртту</a:t>
            </a:r>
            <a:r>
              <a:rPr lang="ru-RU" dirty="0" smtClean="0"/>
              <a:t> </a:t>
            </a:r>
            <a:r>
              <a:rPr lang="ru-RU" dirty="0" err="1" smtClean="0"/>
              <a:t>билип</a:t>
            </a:r>
            <a:r>
              <a:rPr lang="ru-RU" dirty="0" smtClean="0"/>
              <a:t> </a:t>
            </a:r>
            <a:r>
              <a:rPr lang="ru-RU" dirty="0" err="1" smtClean="0"/>
              <a:t>алырынга</a:t>
            </a:r>
            <a:r>
              <a:rPr lang="ru-RU" dirty="0" smtClean="0"/>
              <a:t>, </a:t>
            </a:r>
            <a:r>
              <a:rPr lang="ru-RU" dirty="0" err="1" smtClean="0"/>
              <a:t>а</a:t>
            </a:r>
            <a:r>
              <a:rPr lang="ru-RU" dirty="0" err="1" smtClean="0">
                <a:latin typeface="Calibri"/>
                <a:cs typeface="Calibri"/>
              </a:rPr>
              <a:t>ӊ</a:t>
            </a:r>
            <a:r>
              <a:rPr lang="ru-RU" dirty="0" err="1" smtClean="0"/>
              <a:t>аа ынакшыырын</a:t>
            </a:r>
            <a:r>
              <a:rPr lang="ru-RU" dirty="0" smtClean="0"/>
              <a:t> </a:t>
            </a:r>
            <a:r>
              <a:rPr lang="ru-RU" dirty="0" err="1" smtClean="0"/>
              <a:t>хензиг</a:t>
            </a:r>
            <a:r>
              <a:rPr lang="ru-RU" dirty="0" smtClean="0"/>
              <a:t> </a:t>
            </a:r>
            <a:r>
              <a:rPr lang="ru-RU" dirty="0" err="1" smtClean="0"/>
              <a:t>чери</a:t>
            </a:r>
            <a:r>
              <a:rPr lang="ru-RU" dirty="0" smtClean="0"/>
              <a:t>(малая Родина) </a:t>
            </a:r>
            <a:r>
              <a:rPr lang="ru-RU" dirty="0" err="1" smtClean="0"/>
              <a:t>эгезин</a:t>
            </a:r>
            <a:r>
              <a:rPr lang="ru-RU" dirty="0" smtClean="0"/>
              <a:t> </a:t>
            </a:r>
            <a:r>
              <a:rPr lang="ru-RU" dirty="0" err="1" smtClean="0"/>
              <a:t>салыр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Ада-чурттун</a:t>
            </a:r>
            <a:r>
              <a:rPr lang="ru-RU" dirty="0" smtClean="0"/>
              <a:t> эге </a:t>
            </a:r>
            <a:r>
              <a:rPr lang="ru-RU" dirty="0" err="1" smtClean="0"/>
              <a:t>бажы</a:t>
            </a:r>
            <a:r>
              <a:rPr lang="ru-RU" dirty="0" smtClean="0"/>
              <a:t>- </a:t>
            </a:r>
            <a:r>
              <a:rPr lang="ru-RU" dirty="0" err="1" smtClean="0"/>
              <a:t>кижинин</a:t>
            </a:r>
            <a:r>
              <a:rPr lang="ru-RU" dirty="0" smtClean="0"/>
              <a:t> </a:t>
            </a:r>
            <a:r>
              <a:rPr lang="ru-RU" dirty="0" err="1" smtClean="0"/>
              <a:t>торээн</a:t>
            </a:r>
            <a:r>
              <a:rPr lang="ru-RU" dirty="0" smtClean="0"/>
              <a:t> </a:t>
            </a:r>
            <a:r>
              <a:rPr lang="ru-RU" dirty="0" err="1" smtClean="0"/>
              <a:t>чери</a:t>
            </a:r>
            <a:r>
              <a:rPr lang="ru-RU" dirty="0" smtClean="0"/>
              <a:t> </a:t>
            </a:r>
            <a:r>
              <a:rPr lang="ru-RU" dirty="0" err="1" smtClean="0"/>
              <a:t>хензиг</a:t>
            </a:r>
            <a:r>
              <a:rPr lang="ru-RU" dirty="0" smtClean="0"/>
              <a:t> </a:t>
            </a:r>
            <a:r>
              <a:rPr lang="ru-RU" dirty="0" err="1" smtClean="0"/>
              <a:t>чурту</a:t>
            </a:r>
            <a:r>
              <a:rPr lang="ru-RU" dirty="0" smtClean="0"/>
              <a:t> </a:t>
            </a:r>
            <a:r>
              <a:rPr lang="ru-RU" dirty="0" err="1" smtClean="0"/>
              <a:t>болур</a:t>
            </a:r>
            <a:r>
              <a:rPr lang="ru-RU" dirty="0" smtClean="0"/>
              <a:t>. Тыва </a:t>
            </a:r>
            <a:r>
              <a:rPr lang="ru-RU" dirty="0" err="1" smtClean="0"/>
              <a:t>чон</a:t>
            </a:r>
            <a:r>
              <a:rPr lang="ru-RU" dirty="0" smtClean="0"/>
              <a:t> </a:t>
            </a:r>
            <a:r>
              <a:rPr lang="ru-RU" dirty="0" err="1" smtClean="0"/>
              <a:t>тѳрээн черини</a:t>
            </a:r>
            <a:r>
              <a:rPr lang="ru-RU" dirty="0" err="1" smtClean="0">
                <a:latin typeface="Times New Roman"/>
                <a:cs typeface="Times New Roman"/>
              </a:rPr>
              <a:t>ң т</a:t>
            </a:r>
            <a:r>
              <a:rPr lang="ru-RU" dirty="0" err="1" smtClean="0">
                <a:latin typeface="Cambria"/>
                <a:cs typeface="Times New Roman"/>
              </a:rPr>
              <a:t>өѳгүзүн</a:t>
            </a:r>
            <a:r>
              <a:rPr lang="ru-RU" dirty="0" smtClean="0">
                <a:latin typeface="Cambria"/>
                <a:cs typeface="Times New Roman"/>
              </a:rPr>
              <a:t>, </a:t>
            </a:r>
            <a:r>
              <a:rPr lang="ru-RU" dirty="0" err="1" smtClean="0">
                <a:latin typeface="Cambria"/>
                <a:cs typeface="Times New Roman"/>
              </a:rPr>
              <a:t>ёзу-ча</a:t>
            </a:r>
            <a:r>
              <a:rPr lang="ru-RU" dirty="0" err="1" smtClean="0">
                <a:latin typeface="Calibri"/>
                <a:cs typeface="Calibri"/>
              </a:rPr>
              <a:t>ӊчылдарын утпайн</a:t>
            </a:r>
            <a:r>
              <a:rPr lang="ru-RU" dirty="0" smtClean="0">
                <a:latin typeface="Calibri"/>
                <a:cs typeface="Calibri"/>
              </a:rPr>
              <a:t>, </a:t>
            </a:r>
            <a:r>
              <a:rPr lang="ru-RU" dirty="0" err="1" smtClean="0">
                <a:latin typeface="Cambria"/>
                <a:cs typeface="Calibri"/>
              </a:rPr>
              <a:t>өѳренип</a:t>
            </a:r>
            <a:r>
              <a:rPr lang="ru-RU" dirty="0" smtClean="0">
                <a:latin typeface="Cambria"/>
                <a:cs typeface="Calibri"/>
              </a:rPr>
              <a:t>, </a:t>
            </a:r>
            <a:r>
              <a:rPr lang="ru-RU" dirty="0" err="1" smtClean="0">
                <a:latin typeface="Cambria"/>
                <a:cs typeface="Calibri"/>
              </a:rPr>
              <a:t>сагып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чорааш</a:t>
            </a:r>
            <a:r>
              <a:rPr lang="ru-RU" dirty="0" smtClean="0">
                <a:latin typeface="Cambria"/>
                <a:cs typeface="Calibri"/>
              </a:rPr>
              <a:t>, </a:t>
            </a:r>
            <a:r>
              <a:rPr lang="ru-RU" dirty="0" err="1" smtClean="0">
                <a:latin typeface="Cambria"/>
                <a:cs typeface="Calibri"/>
              </a:rPr>
              <a:t>төрээн черинге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тѳлептиг салгалды</a:t>
            </a:r>
            <a:r>
              <a:rPr lang="ru-RU" dirty="0" smtClean="0">
                <a:latin typeface="Cambria"/>
                <a:cs typeface="Calibri"/>
              </a:rPr>
              <a:t> </a:t>
            </a:r>
            <a:r>
              <a:rPr lang="ru-RU" dirty="0" err="1" smtClean="0">
                <a:latin typeface="Cambria"/>
                <a:cs typeface="Calibri"/>
              </a:rPr>
              <a:t>арттырар</a:t>
            </a:r>
            <a:r>
              <a:rPr lang="ru-RU" dirty="0" smtClean="0">
                <a:latin typeface="Cambria"/>
                <a:cs typeface="Calibri"/>
              </a:rPr>
              <a:t>.</a:t>
            </a:r>
            <a:endParaRPr lang="ru-RU" dirty="0"/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000240"/>
            <a:ext cx="71438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Тывалар</a:t>
            </a:r>
            <a:r>
              <a:rPr lang="ru-RU" sz="2800" dirty="0" smtClean="0"/>
              <a:t> </a:t>
            </a:r>
            <a:r>
              <a:rPr lang="ru-RU" sz="2800" dirty="0" err="1" smtClean="0"/>
              <a:t>кажан-даа</a:t>
            </a:r>
            <a:r>
              <a:rPr lang="ru-RU" sz="2800" dirty="0" smtClean="0"/>
              <a:t> </a:t>
            </a:r>
            <a:r>
              <a:rPr lang="ru-RU" sz="2800" dirty="0" err="1" smtClean="0"/>
              <a:t>читпес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дылывысты</a:t>
            </a:r>
            <a:r>
              <a:rPr lang="ru-RU" sz="2800" dirty="0" smtClean="0"/>
              <a:t> </a:t>
            </a:r>
            <a:r>
              <a:rPr lang="ru-RU" sz="2800" dirty="0" err="1" smtClean="0">
                <a:latin typeface="Cambria"/>
              </a:rPr>
              <a:t>өѳренип, ча</a:t>
            </a:r>
            <a:r>
              <a:rPr lang="ru-RU" sz="2800" dirty="0" err="1" smtClean="0">
                <a:latin typeface="Calibri"/>
                <a:cs typeface="Calibri"/>
              </a:rPr>
              <a:t>ӊчылдарывысты сагып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чоруур</a:t>
            </a:r>
            <a:r>
              <a:rPr lang="ru-RU" sz="280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болзувусса</a:t>
            </a:r>
            <a:r>
              <a:rPr lang="ru-RU" sz="2800" dirty="0" smtClean="0">
                <a:latin typeface="Calibri"/>
                <a:cs typeface="Calibri"/>
              </a:rPr>
              <a:t>, </a:t>
            </a:r>
            <a:r>
              <a:rPr lang="ru-RU" sz="2800" dirty="0" err="1" smtClean="0">
                <a:latin typeface="Cambria"/>
                <a:cs typeface="Calibri"/>
              </a:rPr>
              <a:t>өске чоннар</a:t>
            </a:r>
            <a:r>
              <a:rPr lang="ru-RU" sz="2800" dirty="0" smtClean="0">
                <a:latin typeface="Cambria"/>
                <a:cs typeface="Calibri"/>
              </a:rPr>
              <a:t> </a:t>
            </a:r>
            <a:r>
              <a:rPr lang="ru-RU" sz="2800" dirty="0" err="1" smtClean="0">
                <a:latin typeface="Cambria"/>
                <a:cs typeface="Calibri"/>
              </a:rPr>
              <a:t>аразынга</a:t>
            </a:r>
            <a:r>
              <a:rPr lang="ru-RU" sz="2800" dirty="0" smtClean="0">
                <a:latin typeface="Cambria"/>
                <a:cs typeface="Calibri"/>
              </a:rPr>
              <a:t> </a:t>
            </a:r>
            <a:r>
              <a:rPr lang="ru-RU" sz="2800" dirty="0" err="1" smtClean="0">
                <a:latin typeface="Cambria"/>
                <a:cs typeface="Calibri"/>
              </a:rPr>
              <a:t>чоргаар</a:t>
            </a:r>
            <a:r>
              <a:rPr lang="ru-RU" sz="2800" dirty="0" smtClean="0">
                <a:latin typeface="Cambria"/>
                <a:cs typeface="Calibri"/>
              </a:rPr>
              <a:t> </a:t>
            </a:r>
            <a:r>
              <a:rPr lang="ru-RU" sz="2800" dirty="0" err="1" smtClean="0">
                <a:latin typeface="Cambria"/>
                <a:cs typeface="Calibri"/>
              </a:rPr>
              <a:t>чоруур</a:t>
            </a:r>
            <a:r>
              <a:rPr lang="ru-RU" sz="2800" dirty="0" smtClean="0">
                <a:latin typeface="Cambria"/>
                <a:cs typeface="Calibri"/>
              </a:rPr>
              <a:t> бис.</a:t>
            </a:r>
          </a:p>
          <a:p>
            <a:endParaRPr lang="ru-RU" sz="2800" dirty="0" smtClean="0">
              <a:latin typeface="Cambria"/>
              <a:cs typeface="Calibri"/>
            </a:endParaRPr>
          </a:p>
          <a:p>
            <a:r>
              <a:rPr lang="ru-RU" sz="2800" dirty="0" err="1" smtClean="0">
                <a:latin typeface="Cambria"/>
                <a:cs typeface="Calibri"/>
              </a:rPr>
              <a:t>Уругларны</a:t>
            </a:r>
            <a:r>
              <a:rPr lang="ru-RU" sz="2800" dirty="0" err="1" smtClean="0">
                <a:latin typeface="Times New Roman"/>
                <a:cs typeface="Times New Roman"/>
              </a:rPr>
              <a:t>ң</a:t>
            </a:r>
            <a:r>
              <a:rPr lang="ru-RU" sz="2800" dirty="0" err="1" smtClean="0">
                <a:latin typeface="Cambria"/>
                <a:cs typeface="Calibri"/>
              </a:rPr>
              <a:t> тыва</a:t>
            </a:r>
            <a:r>
              <a:rPr lang="ru-RU" sz="2800" dirty="0" smtClean="0">
                <a:latin typeface="Cambria"/>
                <a:cs typeface="Calibri"/>
              </a:rPr>
              <a:t> </a:t>
            </a:r>
            <a:r>
              <a:rPr lang="ru-RU" sz="2800" dirty="0" err="1" smtClean="0">
                <a:latin typeface="Cambria"/>
                <a:cs typeface="Calibri"/>
              </a:rPr>
              <a:t>дылынга</a:t>
            </a:r>
            <a:r>
              <a:rPr lang="ru-RU" sz="2800" dirty="0" smtClean="0">
                <a:latin typeface="Cambria"/>
                <a:cs typeface="Calibri"/>
              </a:rPr>
              <a:t>, </a:t>
            </a:r>
            <a:r>
              <a:rPr lang="ru-RU" sz="2800" dirty="0" err="1" smtClean="0">
                <a:latin typeface="Cambria"/>
                <a:cs typeface="Calibri"/>
              </a:rPr>
              <a:t>тыва</a:t>
            </a:r>
            <a:r>
              <a:rPr lang="ru-RU" sz="2800" dirty="0" smtClean="0">
                <a:latin typeface="Cambria"/>
                <a:cs typeface="Calibri"/>
              </a:rPr>
              <a:t> </a:t>
            </a:r>
            <a:r>
              <a:rPr lang="ru-RU" sz="2800" dirty="0" err="1" smtClean="0">
                <a:latin typeface="Cambria"/>
                <a:cs typeface="Calibri"/>
              </a:rPr>
              <a:t>чонунга</a:t>
            </a:r>
            <a:r>
              <a:rPr lang="ru-RU" sz="2800" dirty="0" smtClean="0">
                <a:latin typeface="Cambria"/>
                <a:cs typeface="Calibri"/>
              </a:rPr>
              <a:t>, </a:t>
            </a:r>
            <a:r>
              <a:rPr lang="ru-RU" sz="2800" dirty="0" err="1" smtClean="0">
                <a:latin typeface="Cambria"/>
                <a:cs typeface="Calibri"/>
              </a:rPr>
              <a:t>тыва</a:t>
            </a:r>
            <a:r>
              <a:rPr lang="ru-RU" sz="2800" dirty="0" smtClean="0">
                <a:latin typeface="Cambria"/>
                <a:cs typeface="Calibri"/>
              </a:rPr>
              <a:t> </a:t>
            </a:r>
            <a:r>
              <a:rPr lang="ru-RU" sz="2800" dirty="0" err="1" smtClean="0">
                <a:latin typeface="Cambria"/>
                <a:cs typeface="Calibri"/>
              </a:rPr>
              <a:t>черинге</a:t>
            </a:r>
            <a:r>
              <a:rPr lang="ru-RU" sz="2800" dirty="0" smtClean="0">
                <a:latin typeface="Cambria"/>
                <a:cs typeface="Calibri"/>
              </a:rPr>
              <a:t> </a:t>
            </a:r>
            <a:r>
              <a:rPr lang="ru-RU" sz="2800" dirty="0" err="1" smtClean="0">
                <a:latin typeface="Cambria"/>
                <a:cs typeface="Calibri"/>
              </a:rPr>
              <a:t>ынак</a:t>
            </a:r>
            <a:r>
              <a:rPr lang="ru-RU" sz="2800" dirty="0" smtClean="0">
                <a:latin typeface="Cambria"/>
                <a:cs typeface="Calibri"/>
              </a:rPr>
              <a:t> </a:t>
            </a:r>
            <a:r>
              <a:rPr lang="ru-RU" sz="2800" dirty="0" err="1" smtClean="0">
                <a:latin typeface="Cambria"/>
                <a:cs typeface="Calibri"/>
              </a:rPr>
              <a:t>болуру</a:t>
            </a:r>
            <a:r>
              <a:rPr lang="ru-RU" sz="2800" dirty="0" smtClean="0">
                <a:latin typeface="Cambria"/>
                <a:cs typeface="Calibri"/>
              </a:rPr>
              <a:t> </a:t>
            </a:r>
            <a:r>
              <a:rPr lang="ru-RU" sz="2800" dirty="0" err="1" smtClean="0">
                <a:latin typeface="Cambria"/>
                <a:cs typeface="Calibri"/>
              </a:rPr>
              <a:t>башкылардан</a:t>
            </a:r>
            <a:r>
              <a:rPr lang="ru-RU" sz="2800" dirty="0" smtClean="0">
                <a:latin typeface="Cambria"/>
                <a:cs typeface="Calibri"/>
              </a:rPr>
              <a:t> </a:t>
            </a:r>
            <a:r>
              <a:rPr lang="ru-RU" sz="2800" dirty="0" err="1" smtClean="0">
                <a:latin typeface="Cambria"/>
                <a:cs typeface="Calibri"/>
              </a:rPr>
              <a:t>улуг</a:t>
            </a:r>
            <a:r>
              <a:rPr lang="ru-RU" sz="2800" dirty="0" smtClean="0">
                <a:latin typeface="Cambria"/>
                <a:cs typeface="Calibri"/>
              </a:rPr>
              <a:t> </a:t>
            </a:r>
            <a:r>
              <a:rPr lang="ru-RU" sz="2800" dirty="0" err="1" smtClean="0">
                <a:latin typeface="Cambria"/>
                <a:cs typeface="Calibri"/>
              </a:rPr>
              <a:t>хамаарылгалыг</a:t>
            </a:r>
            <a:r>
              <a:rPr lang="ru-RU" sz="2800" dirty="0" smtClean="0">
                <a:latin typeface="Cambria"/>
                <a:cs typeface="Calibri"/>
              </a:rPr>
              <a:t> </a:t>
            </a:r>
            <a:r>
              <a:rPr lang="ru-RU" sz="2800" dirty="0" err="1" smtClean="0">
                <a:latin typeface="Cambria"/>
                <a:cs typeface="Calibri"/>
              </a:rPr>
              <a:t>болур</a:t>
            </a:r>
            <a:r>
              <a:rPr lang="ru-RU" sz="2800" dirty="0" smtClean="0">
                <a:latin typeface="Cambria"/>
                <a:cs typeface="Calibri"/>
              </a:rPr>
              <a:t> </a:t>
            </a:r>
            <a:r>
              <a:rPr lang="ru-RU" sz="2800" dirty="0" err="1" smtClean="0">
                <a:latin typeface="Cambria"/>
                <a:cs typeface="Calibri"/>
              </a:rPr>
              <a:t>деп</a:t>
            </a:r>
            <a:r>
              <a:rPr lang="ru-RU" sz="2800" dirty="0" smtClean="0">
                <a:latin typeface="Cambria"/>
                <a:cs typeface="Calibri"/>
              </a:rPr>
              <a:t> </a:t>
            </a:r>
            <a:r>
              <a:rPr lang="ru-RU" sz="2800" dirty="0" err="1" smtClean="0">
                <a:latin typeface="Cambria"/>
                <a:cs typeface="Calibri"/>
              </a:rPr>
              <a:t>бодаар</a:t>
            </a:r>
            <a:r>
              <a:rPr lang="ru-RU" sz="2800" dirty="0" smtClean="0">
                <a:latin typeface="Cambria"/>
                <a:cs typeface="Calibri"/>
              </a:rPr>
              <a:t> мен.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Мээ</a:t>
            </a:r>
            <a:r>
              <a:rPr lang="ru-RU" dirty="0" err="1" smtClean="0">
                <a:solidFill>
                  <a:srgbClr val="FF0000"/>
                </a:solidFill>
                <a:latin typeface="Calibri"/>
                <a:cs typeface="Calibri"/>
              </a:rPr>
              <a:t>ӊ бодалым,к</a:t>
            </a:r>
            <a:r>
              <a:rPr lang="ru-RU" dirty="0" err="1" smtClean="0">
                <a:solidFill>
                  <a:srgbClr val="FF0000"/>
                </a:solidFill>
                <a:latin typeface="Cambria"/>
                <a:cs typeface="Calibri"/>
              </a:rPr>
              <a:t>үзелим: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863" y="2967335"/>
            <a:ext cx="7746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Улуу-биле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четтирдим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</TotalTime>
  <Words>300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Мээӊ чогаадыкчы  тывыжым</vt:lpstr>
      <vt:lpstr>Ажылымныӊ угланыышкыны-</vt:lpstr>
      <vt:lpstr>Тыва дылым</vt:lpstr>
      <vt:lpstr>Презентация PowerPoint</vt:lpstr>
      <vt:lpstr>Презентация PowerPoint</vt:lpstr>
      <vt:lpstr>Тыва чонум.</vt:lpstr>
      <vt:lpstr>Тѳрээн черим</vt:lpstr>
      <vt:lpstr>Мээӊ бодалым,күзелим: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Мээӊ чогаадыкчы  тывыжым</dc:title>
  <dc:creator>User</dc:creator>
  <cp:lastModifiedBy>1</cp:lastModifiedBy>
  <cp:revision>25</cp:revision>
  <dcterms:created xsi:type="dcterms:W3CDTF">2013-02-18T03:15:45Z</dcterms:created>
  <dcterms:modified xsi:type="dcterms:W3CDTF">2014-02-03T13:15:40Z</dcterms:modified>
</cp:coreProperties>
</file>