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4" r:id="rId2"/>
    <p:sldMasterId id="2147483746" r:id="rId3"/>
  </p:sldMasterIdLst>
  <p:notesMasterIdLst>
    <p:notesMasterId r:id="rId13"/>
  </p:notesMasterIdLst>
  <p:sldIdLst>
    <p:sldId id="279" r:id="rId4"/>
    <p:sldId id="291" r:id="rId5"/>
    <p:sldId id="259" r:id="rId6"/>
    <p:sldId id="308" r:id="rId7"/>
    <p:sldId id="316" r:id="rId8"/>
    <p:sldId id="312" r:id="rId9"/>
    <p:sldId id="290" r:id="rId10"/>
    <p:sldId id="297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7608-381C-4368-B734-FD27365BE0E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98B3-6A5C-4B20-B092-4F05D6A6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98B3-6A5C-4B20-B092-4F05D6A681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5;&#1072;&#1083;&#1080;&#1085;&#1072;\Desktop\&#1055;&#1056;&#1054;&#1045;&#1050;&#1058;%20&#1041;&#1059;&#1050;&#1042;&#1040;%20&#1025;\&#1084;&#1091;&#1079;&#1099;&#1082;&#1072;%20&#1076;&#1083;&#1103;%20&#1087;&#1088;&#1086;&#1077;&#1082;&#1090;&#1072;\Bernes.M+-+S+chego+nachinaetsya+Rodina+(Minus+Or)_(mp3top100.net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60648"/>
            <a:ext cx="43571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59" name="Picture 3" descr="C:\Users\галина\Documents\_____1~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287442" cy="5026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226784"/>
            <a:ext cx="47052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Владимир Иванович Даль (1801-1872</a:t>
            </a:r>
          </a:p>
          <a:p>
            <a:r>
              <a:rPr lang="ru-RU" sz="2000" b="1" dirty="0" smtClean="0"/>
              <a:t>Русский учёный, писатель и</a:t>
            </a:r>
          </a:p>
          <a:p>
            <a:r>
              <a:rPr lang="ru-RU" sz="2000" b="1" dirty="0" smtClean="0"/>
              <a:t> лексикограф,</a:t>
            </a:r>
          </a:p>
          <a:p>
            <a:r>
              <a:rPr lang="ru-RU" sz="2000" b="1" dirty="0" smtClean="0"/>
              <a:t>составитель «Толкового словаря живого</a:t>
            </a:r>
          </a:p>
          <a:p>
            <a:r>
              <a:rPr lang="ru-RU" sz="2000" b="1" dirty="0" smtClean="0"/>
              <a:t> великорусского языка»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0"/>
            <a:ext cx="4851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«С языком, человеческим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00042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словом, с речью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000108"/>
            <a:ext cx="401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безнаказанно шутить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1500174"/>
            <a:ext cx="445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нельзя; словесная речь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9124" y="1928802"/>
            <a:ext cx="450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человека - это видимая,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124" y="2428868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осязаемая связь, союзное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9124" y="2857496"/>
            <a:ext cx="4036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звено между телом 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4" y="3357562"/>
            <a:ext cx="3796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духом: без слов нет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124" y="3857628"/>
            <a:ext cx="4309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сознательной мысли…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4357694"/>
            <a:ext cx="4558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Можно ли отрекаться от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7984" y="4869160"/>
            <a:ext cx="4855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родины и почвы своей, от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5357826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основных начал и 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5786454"/>
            <a:ext cx="467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стихий…», - говорил В.И.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9124" y="6273225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Даль в «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Напутном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слове».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" name="Bernes.M+-+S+chego+nachinaetsya+Rodina+(Minus+Or)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8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8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6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6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16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4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djat.ru/images/azbuka/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4"/>
            <a:ext cx="5072098" cy="421484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 rot="18960805">
            <a:off x="1998514" y="26117"/>
            <a:ext cx="484632" cy="1013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2598934">
            <a:off x="6913294" y="3296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3365819">
            <a:off x="2696601" y="532086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7606969">
            <a:off x="7652671" y="456980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7470305">
            <a:off x="1087170" y="248518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s001.radikal.ru/i195/1303/aa/434cce4fd24e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otto.net.ua/old_site/img/kids/1211883435_C4E5F2E82031323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19.privet.ru/lr/0b184d6c49a5b70c2f1c83f4cfb4f0f2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backupdb.nasha.lv/siteimages/a/22/d9/0759eac4eca326cc168f9b3436d65d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odin.mobile9.com/download/media/41/sunny36064_lcl2qbbu.gif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stat20.privet.ru/lr/0c067565fe31abcfb07f7d51b597842d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764704"/>
            <a:ext cx="7056784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буквы «Ё» в русском языке</a:t>
            </a:r>
          </a:p>
        </p:txBody>
      </p:sp>
      <p:pic>
        <p:nvPicPr>
          <p:cNvPr id="3" name="Picture 6" descr="280px-Monument_%D0%8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8208912" cy="63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250629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Цели и задачи проекта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3600" b="1" dirty="0" smtClean="0"/>
              <a:t>Исследовать изменение отношения к использованию буквы Ё в письменной речи. Познакомиться с историей русского алфавита, обратить внимание на важность сохранения каждого его элемента.</a:t>
            </a:r>
            <a:endParaRPr lang="ru-RU" sz="3600" b="1" dirty="0"/>
          </a:p>
        </p:txBody>
      </p:sp>
      <p:pic>
        <p:nvPicPr>
          <p:cNvPr id="4" name="Содержимое 3" descr="http://www.pravpiter.ru/sovs/n033/Images/12.jp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51520" y="188640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5292080" cy="6206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Актуальность проекта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5004048" cy="6237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i="1" dirty="0" smtClean="0"/>
              <a:t>Непоследовательное употребление буквы Ё в письменной речи приводит к путанице слов, лишает русского человека ясности мышления, нарушает его связь с историей своей земли.</a:t>
            </a:r>
            <a:endParaRPr lang="ru-RU" sz="3600" b="1" i="1" dirty="0"/>
          </a:p>
        </p:txBody>
      </p:sp>
      <p:pic>
        <p:nvPicPr>
          <p:cNvPr id="7" name="Содержимое 3" descr="http://go1.imgsmail.ru/imgpreview?key=http%3A//900igr.net/datai/obschestvoznanie/Rossijskaja-gosudarstvennost/0014-021-Fragment-Lavrentevskoj-letopisi.png&amp;mb=imgdb_preview_427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88640"/>
            <a:ext cx="39604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4392488" cy="5805264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/>
              <a:t>Исследование истории буквы Ё в русском алфавите – это обращение внимания на важность сохранения каждого элемента речи.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052736"/>
          </a:xfrm>
        </p:spPr>
        <p:txBody>
          <a:bodyPr>
            <a:normAutofit fontScale="90000"/>
          </a:bodyPr>
          <a:lstStyle/>
          <a:p>
            <a:r>
              <a:rPr lang="ru-RU" sz="5400" u="sng" dirty="0" smtClean="0">
                <a:solidFill>
                  <a:srgbClr val="C00000"/>
                </a:solidFill>
              </a:rPr>
              <a:t>Гипотеза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7" name="Рисунок 6" descr="http://900igr.net/datai/istorija/Svjataja-Rus/0005-005-V.-Vasnetsov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88640"/>
            <a:ext cx="4067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lavisha.ucoz.ru/_si/0/25483734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285728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4857760"/>
            <a:ext cx="9144000" cy="16430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 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На русской компьютерной клавиатуре Ё откровенно вынесена из алфавитного «ядра», 32-буквенного (!) центра в дальний угол слева и, более того, чаще всего никак не обозначена на соответствующей клавише. Разумеется, аутсайдерское положение почти исключает применение буквы массовым пользователем. 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428868"/>
            <a:ext cx="43473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Ё</a:t>
            </a:r>
            <a:endParaRPr lang="ru-RU" sz="4000" b="1" dirty="0"/>
          </a:p>
        </p:txBody>
      </p:sp>
      <p:sp>
        <p:nvSpPr>
          <p:cNvPr id="13" name="Стрелка вправо 12"/>
          <p:cNvSpPr/>
          <p:nvPr/>
        </p:nvSpPr>
        <p:spPr>
          <a:xfrm rot="2879270">
            <a:off x="-31926" y="1824822"/>
            <a:ext cx="978408" cy="34955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3500" dirty="0" smtClean="0"/>
              <a:t>По правилам орфографии буква                            </a:t>
            </a:r>
          </a:p>
          <a:p>
            <a:pPr>
              <a:buNone/>
            </a:pPr>
            <a:r>
              <a:rPr lang="ru-RU" sz="3500" dirty="0" smtClean="0"/>
              <a:t>                                "Ё" факультативна. Ее пишут     </a:t>
            </a:r>
          </a:p>
          <a:p>
            <a:pPr>
              <a:buNone/>
            </a:pPr>
            <a:r>
              <a:rPr lang="ru-RU" sz="3500" dirty="0" smtClean="0"/>
              <a:t>                                 только в энциклопедиях,   </a:t>
            </a:r>
          </a:p>
          <a:p>
            <a:pPr>
              <a:buNone/>
            </a:pPr>
            <a:r>
              <a:rPr lang="ru-RU" sz="3500" dirty="0" smtClean="0"/>
              <a:t>                                 справочниках, словарях и детских книжках.</a:t>
            </a:r>
          </a:p>
          <a:p>
            <a:r>
              <a:rPr lang="ru-RU" sz="3500" dirty="0" smtClean="0"/>
              <a:t>В других славянских языках буквы "Ё" вообще нет. </a:t>
            </a:r>
          </a:p>
          <a:p>
            <a:r>
              <a:rPr lang="ru-RU" sz="3500" dirty="0" smtClean="0"/>
              <a:t>В массовом употреблении на русскоязычных сайтах буква "Ё" заменяется на "Е". Словари для проверки орфографии на сайтах настроены на букву "е" вместо "ё". 90% посетителей пишет слова с "ё" через обычную букву "е".</a:t>
            </a:r>
          </a:p>
          <a:p>
            <a:r>
              <a:rPr lang="ru-RU" sz="3500" dirty="0" smtClean="0"/>
              <a:t>Практика русского языка такова, что буква "Ё" в нем часто не используется.</a:t>
            </a:r>
          </a:p>
          <a:p>
            <a:endParaRPr lang="ru-RU" dirty="0"/>
          </a:p>
        </p:txBody>
      </p:sp>
      <p:pic>
        <p:nvPicPr>
          <p:cNvPr id="5" name="Рисунок 4" descr="http://go1.imgsmail.ru/imgpreview?key=http%3A//s60.radikal.ru/i169/0905/8e/aa9c041771e7.jpg&amp;mb=imgdb_preview_35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158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eti-online.com/images/raskraski/razvivayuschie-raskraski--bukvy--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940425" cy="74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s39.radikal.ru/i085/0811/94/93a6e4a3b1e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rcy;&amp;icy;&amp;scy;&amp;ucy;&amp;ncy;&amp;kcy;&amp;icy; &amp;bcy;&amp;ucy;&amp;kcy;&amp;vcy;&amp;ycy; &amp;IEcy; &amp;acy;&amp;lcy;&amp;fcy;&amp;acy;&amp;vcy;&amp;icy;&amp;tcy;&amp;acy;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dn4.img22.rian.ru/images/72930/04/72930045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atchinka.ru/Portals/0/68497d6cb194485d2759fde9466457b7_XL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271</Words>
  <Application>Microsoft Office PowerPoint</Application>
  <PresentationFormat>Экран (4:3)</PresentationFormat>
  <Paragraphs>49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1_Техническая</vt:lpstr>
      <vt:lpstr>Бумажная</vt:lpstr>
      <vt:lpstr>Слайд 1</vt:lpstr>
      <vt:lpstr>Слайд 2</vt:lpstr>
      <vt:lpstr>История буквы «Ё» в русском языке</vt:lpstr>
      <vt:lpstr>Цели и задачи проекта</vt:lpstr>
      <vt:lpstr>Актуальность проекта</vt:lpstr>
      <vt:lpstr>Гипотеза 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146</cp:revision>
  <dcterms:created xsi:type="dcterms:W3CDTF">2014-03-25T17:43:59Z</dcterms:created>
  <dcterms:modified xsi:type="dcterms:W3CDTF">2014-04-20T14:18:47Z</dcterms:modified>
</cp:coreProperties>
</file>