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82EC3-24F1-41F8-9795-F15477F8EDC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B1A6B2-4D39-4637-928B-404D0B96A0E5}">
      <dgm:prSet phldrT="[Текст]"/>
      <dgm:spPr/>
      <dgm:t>
        <a:bodyPr/>
        <a:lstStyle/>
        <a:p>
          <a:r>
            <a:rPr lang="ru-RU" dirty="0" smtClean="0"/>
            <a:t>Удивление </a:t>
          </a:r>
          <a:endParaRPr lang="ru-RU" dirty="0"/>
        </a:p>
      </dgm:t>
    </dgm:pt>
    <dgm:pt modelId="{2C3EC302-9747-4051-BC87-C1C8676F5EBD}" type="parTrans" cxnId="{5EE50469-C30A-480E-B067-48FBF2F84728}">
      <dgm:prSet/>
      <dgm:spPr/>
      <dgm:t>
        <a:bodyPr/>
        <a:lstStyle/>
        <a:p>
          <a:endParaRPr lang="ru-RU"/>
        </a:p>
      </dgm:t>
    </dgm:pt>
    <dgm:pt modelId="{1F7B4E24-7534-4871-B676-2A1406ABA65A}" type="sibTrans" cxnId="{5EE50469-C30A-480E-B067-48FBF2F84728}">
      <dgm:prSet/>
      <dgm:spPr/>
      <dgm:t>
        <a:bodyPr/>
        <a:lstStyle/>
        <a:p>
          <a:endParaRPr lang="ru-RU"/>
        </a:p>
      </dgm:t>
    </dgm:pt>
    <dgm:pt modelId="{FB704B91-2A21-4719-96E3-B6FCAFBA4A0C}">
      <dgm:prSet phldrT="[Текст]"/>
      <dgm:spPr/>
      <dgm:t>
        <a:bodyPr/>
        <a:lstStyle/>
        <a:p>
          <a:r>
            <a:rPr lang="ru-RU" dirty="0" smtClean="0"/>
            <a:t>Радость в процессе работы </a:t>
          </a:r>
          <a:endParaRPr lang="ru-RU" dirty="0"/>
        </a:p>
      </dgm:t>
    </dgm:pt>
    <dgm:pt modelId="{CE441E99-8710-4195-8A81-07A481D65494}" type="parTrans" cxnId="{FE091DF7-456A-45D0-BC0B-ED6F4E139BF6}">
      <dgm:prSet/>
      <dgm:spPr/>
      <dgm:t>
        <a:bodyPr/>
        <a:lstStyle/>
        <a:p>
          <a:endParaRPr lang="ru-RU"/>
        </a:p>
      </dgm:t>
    </dgm:pt>
    <dgm:pt modelId="{FA23BF2C-EDDE-4188-81E0-08286FFA64F1}" type="sibTrans" cxnId="{FE091DF7-456A-45D0-BC0B-ED6F4E139BF6}">
      <dgm:prSet/>
      <dgm:spPr/>
      <dgm:t>
        <a:bodyPr/>
        <a:lstStyle/>
        <a:p>
          <a:endParaRPr lang="ru-RU"/>
        </a:p>
      </dgm:t>
    </dgm:pt>
    <dgm:pt modelId="{2E12973A-6FDF-457B-A25F-607C8A87F12A}">
      <dgm:prSet phldrT="[Текст]"/>
      <dgm:spPr/>
      <dgm:t>
        <a:bodyPr/>
        <a:lstStyle/>
        <a:p>
          <a:r>
            <a:rPr lang="ru-RU" dirty="0" smtClean="0"/>
            <a:t>Интерес к изучаемым вопросам </a:t>
          </a:r>
          <a:endParaRPr lang="ru-RU" dirty="0"/>
        </a:p>
      </dgm:t>
    </dgm:pt>
    <dgm:pt modelId="{C2535F8B-84EC-4992-AFFE-D1D51273E99E}" type="parTrans" cxnId="{B1835604-CB70-49B9-9DB5-FF812B5CA2DD}">
      <dgm:prSet/>
      <dgm:spPr/>
      <dgm:t>
        <a:bodyPr/>
        <a:lstStyle/>
        <a:p>
          <a:endParaRPr lang="ru-RU"/>
        </a:p>
      </dgm:t>
    </dgm:pt>
    <dgm:pt modelId="{C8AAC42B-7181-4529-AB08-D919339D2CBB}" type="sibTrans" cxnId="{B1835604-CB70-49B9-9DB5-FF812B5CA2DD}">
      <dgm:prSet/>
      <dgm:spPr/>
      <dgm:t>
        <a:bodyPr/>
        <a:lstStyle/>
        <a:p>
          <a:endParaRPr lang="ru-RU"/>
        </a:p>
      </dgm:t>
    </dgm:pt>
    <dgm:pt modelId="{DB715CCA-1264-47CE-8697-70327BA57062}" type="pres">
      <dgm:prSet presAssocID="{ED582EC3-24F1-41F8-9795-F15477F8ED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7AFCFB-5874-4F4A-BBEC-52E3B96788D5}" type="pres">
      <dgm:prSet presAssocID="{88B1A6B2-4D39-4637-928B-404D0B96A0E5}" presName="parentLin" presStyleCnt="0"/>
      <dgm:spPr/>
    </dgm:pt>
    <dgm:pt modelId="{E16E37A3-01C9-4553-BBC8-16B700AE1A24}" type="pres">
      <dgm:prSet presAssocID="{88B1A6B2-4D39-4637-928B-404D0B96A0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43ADE2-EA7B-40AB-940E-43A1EF985FE1}" type="pres">
      <dgm:prSet presAssocID="{88B1A6B2-4D39-4637-928B-404D0B96A0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37023-64E5-449E-AAC5-2E075C4A0A78}" type="pres">
      <dgm:prSet presAssocID="{88B1A6B2-4D39-4637-928B-404D0B96A0E5}" presName="negativeSpace" presStyleCnt="0"/>
      <dgm:spPr/>
    </dgm:pt>
    <dgm:pt modelId="{4AA0460F-D70E-4C2D-B6BA-148772B08AE2}" type="pres">
      <dgm:prSet presAssocID="{88B1A6B2-4D39-4637-928B-404D0B96A0E5}" presName="childText" presStyleLbl="conFgAcc1" presStyleIdx="0" presStyleCnt="3">
        <dgm:presLayoutVars>
          <dgm:bulletEnabled val="1"/>
        </dgm:presLayoutVars>
      </dgm:prSet>
      <dgm:spPr/>
    </dgm:pt>
    <dgm:pt modelId="{3E67DC4B-EC90-47A8-9BC2-FD4D4CCB8A64}" type="pres">
      <dgm:prSet presAssocID="{1F7B4E24-7534-4871-B676-2A1406ABA65A}" presName="spaceBetweenRectangles" presStyleCnt="0"/>
      <dgm:spPr/>
    </dgm:pt>
    <dgm:pt modelId="{3B7B6154-90C7-46AD-A0C4-2823BDFA9143}" type="pres">
      <dgm:prSet presAssocID="{FB704B91-2A21-4719-96E3-B6FCAFBA4A0C}" presName="parentLin" presStyleCnt="0"/>
      <dgm:spPr/>
    </dgm:pt>
    <dgm:pt modelId="{E00C01D4-509D-4A7E-BC74-E851AAA4F2E0}" type="pres">
      <dgm:prSet presAssocID="{FB704B91-2A21-4719-96E3-B6FCAFBA4A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70B9B-00CC-438F-B141-1616A921BF43}" type="pres">
      <dgm:prSet presAssocID="{FB704B91-2A21-4719-96E3-B6FCAFBA4A0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8BF21-EF51-419F-866F-2FA2D77A2B10}" type="pres">
      <dgm:prSet presAssocID="{FB704B91-2A21-4719-96E3-B6FCAFBA4A0C}" presName="negativeSpace" presStyleCnt="0"/>
      <dgm:spPr/>
    </dgm:pt>
    <dgm:pt modelId="{65FF6322-1865-496D-A45F-88E9E07737B8}" type="pres">
      <dgm:prSet presAssocID="{FB704B91-2A21-4719-96E3-B6FCAFBA4A0C}" presName="childText" presStyleLbl="conFgAcc1" presStyleIdx="1" presStyleCnt="3">
        <dgm:presLayoutVars>
          <dgm:bulletEnabled val="1"/>
        </dgm:presLayoutVars>
      </dgm:prSet>
      <dgm:spPr/>
    </dgm:pt>
    <dgm:pt modelId="{4675A389-065C-4288-BAA2-7A8BD677C70B}" type="pres">
      <dgm:prSet presAssocID="{FA23BF2C-EDDE-4188-81E0-08286FFA64F1}" presName="spaceBetweenRectangles" presStyleCnt="0"/>
      <dgm:spPr/>
    </dgm:pt>
    <dgm:pt modelId="{9534D34F-D325-48E4-BF68-5D73D2F8E3D7}" type="pres">
      <dgm:prSet presAssocID="{2E12973A-6FDF-457B-A25F-607C8A87F12A}" presName="parentLin" presStyleCnt="0"/>
      <dgm:spPr/>
    </dgm:pt>
    <dgm:pt modelId="{5335CE5A-C392-4F17-A19C-4B39B4402089}" type="pres">
      <dgm:prSet presAssocID="{2E12973A-6FDF-457B-A25F-607C8A87F12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C7BBF60-1E34-4D41-A926-4CEEAEED1ECD}" type="pres">
      <dgm:prSet presAssocID="{2E12973A-6FDF-457B-A25F-607C8A87F12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DA538-594E-438A-879C-634297AB593A}" type="pres">
      <dgm:prSet presAssocID="{2E12973A-6FDF-457B-A25F-607C8A87F12A}" presName="negativeSpace" presStyleCnt="0"/>
      <dgm:spPr/>
    </dgm:pt>
    <dgm:pt modelId="{FA246FEE-909A-4C67-A8B8-A5A38C6EFCA6}" type="pres">
      <dgm:prSet presAssocID="{2E12973A-6FDF-457B-A25F-607C8A87F12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1292D95-0D8E-45B8-8E4F-36F72B33E970}" type="presOf" srcId="{ED582EC3-24F1-41F8-9795-F15477F8EDC4}" destId="{DB715CCA-1264-47CE-8697-70327BA57062}" srcOrd="0" destOrd="0" presId="urn:microsoft.com/office/officeart/2005/8/layout/list1"/>
    <dgm:cxn modelId="{6C81244E-FAB4-4D90-93A0-1A3FF53963C2}" type="presOf" srcId="{FB704B91-2A21-4719-96E3-B6FCAFBA4A0C}" destId="{E00C01D4-509D-4A7E-BC74-E851AAA4F2E0}" srcOrd="0" destOrd="0" presId="urn:microsoft.com/office/officeart/2005/8/layout/list1"/>
    <dgm:cxn modelId="{46B02CE6-75C1-4512-9B68-A074AC9E39A3}" type="presOf" srcId="{88B1A6B2-4D39-4637-928B-404D0B96A0E5}" destId="{E16E37A3-01C9-4553-BBC8-16B700AE1A24}" srcOrd="0" destOrd="0" presId="urn:microsoft.com/office/officeart/2005/8/layout/list1"/>
    <dgm:cxn modelId="{A2457102-87AF-4D56-89B7-3844547614FC}" type="presOf" srcId="{FB704B91-2A21-4719-96E3-B6FCAFBA4A0C}" destId="{84270B9B-00CC-438F-B141-1616A921BF43}" srcOrd="1" destOrd="0" presId="urn:microsoft.com/office/officeart/2005/8/layout/list1"/>
    <dgm:cxn modelId="{B1835604-CB70-49B9-9DB5-FF812B5CA2DD}" srcId="{ED582EC3-24F1-41F8-9795-F15477F8EDC4}" destId="{2E12973A-6FDF-457B-A25F-607C8A87F12A}" srcOrd="2" destOrd="0" parTransId="{C2535F8B-84EC-4992-AFFE-D1D51273E99E}" sibTransId="{C8AAC42B-7181-4529-AB08-D919339D2CBB}"/>
    <dgm:cxn modelId="{5EE50469-C30A-480E-B067-48FBF2F84728}" srcId="{ED582EC3-24F1-41F8-9795-F15477F8EDC4}" destId="{88B1A6B2-4D39-4637-928B-404D0B96A0E5}" srcOrd="0" destOrd="0" parTransId="{2C3EC302-9747-4051-BC87-C1C8676F5EBD}" sibTransId="{1F7B4E24-7534-4871-B676-2A1406ABA65A}"/>
    <dgm:cxn modelId="{1D2A109C-6930-46A6-9B38-AE89C0FC360F}" type="presOf" srcId="{88B1A6B2-4D39-4637-928B-404D0B96A0E5}" destId="{D643ADE2-EA7B-40AB-940E-43A1EF985FE1}" srcOrd="1" destOrd="0" presId="urn:microsoft.com/office/officeart/2005/8/layout/list1"/>
    <dgm:cxn modelId="{DFF29374-D7C4-4434-B78B-6D1EB8EDFF99}" type="presOf" srcId="{2E12973A-6FDF-457B-A25F-607C8A87F12A}" destId="{5335CE5A-C392-4F17-A19C-4B39B4402089}" srcOrd="0" destOrd="0" presId="urn:microsoft.com/office/officeart/2005/8/layout/list1"/>
    <dgm:cxn modelId="{FE091DF7-456A-45D0-BC0B-ED6F4E139BF6}" srcId="{ED582EC3-24F1-41F8-9795-F15477F8EDC4}" destId="{FB704B91-2A21-4719-96E3-B6FCAFBA4A0C}" srcOrd="1" destOrd="0" parTransId="{CE441E99-8710-4195-8A81-07A481D65494}" sibTransId="{FA23BF2C-EDDE-4188-81E0-08286FFA64F1}"/>
    <dgm:cxn modelId="{D25B77BE-4197-427D-897D-BA0F2242A817}" type="presOf" srcId="{2E12973A-6FDF-457B-A25F-607C8A87F12A}" destId="{FC7BBF60-1E34-4D41-A926-4CEEAEED1ECD}" srcOrd="1" destOrd="0" presId="urn:microsoft.com/office/officeart/2005/8/layout/list1"/>
    <dgm:cxn modelId="{0EE7D7D6-CE98-4FCE-8A63-FAFD5A22D555}" type="presParOf" srcId="{DB715CCA-1264-47CE-8697-70327BA57062}" destId="{677AFCFB-5874-4F4A-BBEC-52E3B96788D5}" srcOrd="0" destOrd="0" presId="urn:microsoft.com/office/officeart/2005/8/layout/list1"/>
    <dgm:cxn modelId="{DCC90D3C-78C6-4A0F-834A-E5D618FA78D1}" type="presParOf" srcId="{677AFCFB-5874-4F4A-BBEC-52E3B96788D5}" destId="{E16E37A3-01C9-4553-BBC8-16B700AE1A24}" srcOrd="0" destOrd="0" presId="urn:microsoft.com/office/officeart/2005/8/layout/list1"/>
    <dgm:cxn modelId="{B0CB3287-A15C-430F-8B19-F1A1B91F68CA}" type="presParOf" srcId="{677AFCFB-5874-4F4A-BBEC-52E3B96788D5}" destId="{D643ADE2-EA7B-40AB-940E-43A1EF985FE1}" srcOrd="1" destOrd="0" presId="urn:microsoft.com/office/officeart/2005/8/layout/list1"/>
    <dgm:cxn modelId="{37E2DA18-B57C-4EC0-A9E9-F867221FEF5A}" type="presParOf" srcId="{DB715CCA-1264-47CE-8697-70327BA57062}" destId="{66137023-64E5-449E-AAC5-2E075C4A0A78}" srcOrd="1" destOrd="0" presId="urn:microsoft.com/office/officeart/2005/8/layout/list1"/>
    <dgm:cxn modelId="{9EBD1DFD-B5B1-439C-86AE-978CAECF6B68}" type="presParOf" srcId="{DB715CCA-1264-47CE-8697-70327BA57062}" destId="{4AA0460F-D70E-4C2D-B6BA-148772B08AE2}" srcOrd="2" destOrd="0" presId="urn:microsoft.com/office/officeart/2005/8/layout/list1"/>
    <dgm:cxn modelId="{9E79DF57-A736-4B5A-ADBD-7269706F8957}" type="presParOf" srcId="{DB715CCA-1264-47CE-8697-70327BA57062}" destId="{3E67DC4B-EC90-47A8-9BC2-FD4D4CCB8A64}" srcOrd="3" destOrd="0" presId="urn:microsoft.com/office/officeart/2005/8/layout/list1"/>
    <dgm:cxn modelId="{4B504774-F27B-487B-B9B6-2D7C4DE2CDF8}" type="presParOf" srcId="{DB715CCA-1264-47CE-8697-70327BA57062}" destId="{3B7B6154-90C7-46AD-A0C4-2823BDFA9143}" srcOrd="4" destOrd="0" presId="urn:microsoft.com/office/officeart/2005/8/layout/list1"/>
    <dgm:cxn modelId="{5AACE84B-DF6F-4DE8-8A33-9DB9FC83C99B}" type="presParOf" srcId="{3B7B6154-90C7-46AD-A0C4-2823BDFA9143}" destId="{E00C01D4-509D-4A7E-BC74-E851AAA4F2E0}" srcOrd="0" destOrd="0" presId="urn:microsoft.com/office/officeart/2005/8/layout/list1"/>
    <dgm:cxn modelId="{8FED83D8-84BF-466A-851F-B843CAA6376B}" type="presParOf" srcId="{3B7B6154-90C7-46AD-A0C4-2823BDFA9143}" destId="{84270B9B-00CC-438F-B141-1616A921BF43}" srcOrd="1" destOrd="0" presId="urn:microsoft.com/office/officeart/2005/8/layout/list1"/>
    <dgm:cxn modelId="{D0BEBAF8-C8E0-4507-AD18-1DCC2FE975FD}" type="presParOf" srcId="{DB715CCA-1264-47CE-8697-70327BA57062}" destId="{8508BF21-EF51-419F-866F-2FA2D77A2B10}" srcOrd="5" destOrd="0" presId="urn:microsoft.com/office/officeart/2005/8/layout/list1"/>
    <dgm:cxn modelId="{454D82C6-F817-4334-86E2-D77687973999}" type="presParOf" srcId="{DB715CCA-1264-47CE-8697-70327BA57062}" destId="{65FF6322-1865-496D-A45F-88E9E07737B8}" srcOrd="6" destOrd="0" presId="urn:microsoft.com/office/officeart/2005/8/layout/list1"/>
    <dgm:cxn modelId="{ADAA72D7-003D-4001-922C-6BCEAB0F0AC4}" type="presParOf" srcId="{DB715CCA-1264-47CE-8697-70327BA57062}" destId="{4675A389-065C-4288-BAA2-7A8BD677C70B}" srcOrd="7" destOrd="0" presId="urn:microsoft.com/office/officeart/2005/8/layout/list1"/>
    <dgm:cxn modelId="{D4B5287D-A6E5-44A3-B271-DA4B5C533B33}" type="presParOf" srcId="{DB715CCA-1264-47CE-8697-70327BA57062}" destId="{9534D34F-D325-48E4-BF68-5D73D2F8E3D7}" srcOrd="8" destOrd="0" presId="urn:microsoft.com/office/officeart/2005/8/layout/list1"/>
    <dgm:cxn modelId="{5DD48FCD-8C6A-4DAD-9294-3D5FAB217229}" type="presParOf" srcId="{9534D34F-D325-48E4-BF68-5D73D2F8E3D7}" destId="{5335CE5A-C392-4F17-A19C-4B39B4402089}" srcOrd="0" destOrd="0" presId="urn:microsoft.com/office/officeart/2005/8/layout/list1"/>
    <dgm:cxn modelId="{77E5CE0C-0079-4BCC-B8B2-3011AAD42CFB}" type="presParOf" srcId="{9534D34F-D325-48E4-BF68-5D73D2F8E3D7}" destId="{FC7BBF60-1E34-4D41-A926-4CEEAEED1ECD}" srcOrd="1" destOrd="0" presId="urn:microsoft.com/office/officeart/2005/8/layout/list1"/>
    <dgm:cxn modelId="{49E9B553-67C8-47E5-97BD-B122F02D1BF4}" type="presParOf" srcId="{DB715CCA-1264-47CE-8697-70327BA57062}" destId="{F19DA538-594E-438A-879C-634297AB593A}" srcOrd="9" destOrd="0" presId="urn:microsoft.com/office/officeart/2005/8/layout/list1"/>
    <dgm:cxn modelId="{699DE763-6734-40FB-94C5-A57AB467E15E}" type="presParOf" srcId="{DB715CCA-1264-47CE-8697-70327BA57062}" destId="{FA246FEE-909A-4C67-A8B8-A5A38C6EFC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AA7867-9F82-44EF-8DF6-0374019D61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B21E49-6BC0-4B66-AD8B-6595367CCC00}">
      <dgm:prSet phldrT="[Текст]"/>
      <dgm:spPr/>
      <dgm:t>
        <a:bodyPr/>
        <a:lstStyle/>
        <a:p>
          <a:r>
            <a:rPr lang="ru-RU" dirty="0" smtClean="0"/>
            <a:t>Анализ </a:t>
          </a:r>
          <a:r>
            <a:rPr lang="ru-RU" dirty="0" err="1" smtClean="0"/>
            <a:t>внутрипредметных</a:t>
          </a:r>
          <a:r>
            <a:rPr lang="ru-RU" dirty="0" smtClean="0"/>
            <a:t> связей</a:t>
          </a:r>
          <a:endParaRPr lang="ru-RU" dirty="0"/>
        </a:p>
      </dgm:t>
    </dgm:pt>
    <dgm:pt modelId="{B6B96BA8-053B-4293-A472-7B34967CAE4D}" type="parTrans" cxnId="{6791CC79-3FB0-479F-B14D-C2457B36A206}">
      <dgm:prSet/>
      <dgm:spPr/>
      <dgm:t>
        <a:bodyPr/>
        <a:lstStyle/>
        <a:p>
          <a:endParaRPr lang="ru-RU"/>
        </a:p>
      </dgm:t>
    </dgm:pt>
    <dgm:pt modelId="{089FEB2E-3C1F-4B2A-B905-9CBBE013B98E}" type="sibTrans" cxnId="{6791CC79-3FB0-479F-B14D-C2457B36A206}">
      <dgm:prSet/>
      <dgm:spPr/>
      <dgm:t>
        <a:bodyPr/>
        <a:lstStyle/>
        <a:p>
          <a:endParaRPr lang="ru-RU"/>
        </a:p>
      </dgm:t>
    </dgm:pt>
    <dgm:pt modelId="{9C389652-4445-419C-896D-4EF7E81325BB}">
      <dgm:prSet phldrT="[Текст]"/>
      <dgm:spPr/>
      <dgm:t>
        <a:bodyPr/>
        <a:lstStyle/>
        <a:p>
          <a:r>
            <a:rPr lang="ru-RU" dirty="0" smtClean="0"/>
            <a:t>Рассуждение , доказательство, вывод</a:t>
          </a:r>
          <a:endParaRPr lang="ru-RU" dirty="0"/>
        </a:p>
      </dgm:t>
    </dgm:pt>
    <dgm:pt modelId="{3F2D188B-B28F-4337-9940-C88B524580F1}" type="parTrans" cxnId="{05147511-9DA7-4002-ACDC-A1E736BA2E82}">
      <dgm:prSet/>
      <dgm:spPr/>
      <dgm:t>
        <a:bodyPr/>
        <a:lstStyle/>
        <a:p>
          <a:endParaRPr lang="ru-RU"/>
        </a:p>
      </dgm:t>
    </dgm:pt>
    <dgm:pt modelId="{335F2EEE-E6AD-40A2-B477-A03F856FB465}" type="sibTrans" cxnId="{05147511-9DA7-4002-ACDC-A1E736BA2E82}">
      <dgm:prSet/>
      <dgm:spPr/>
      <dgm:t>
        <a:bodyPr/>
        <a:lstStyle/>
        <a:p>
          <a:endParaRPr lang="ru-RU"/>
        </a:p>
      </dgm:t>
    </dgm:pt>
    <dgm:pt modelId="{692B829F-27B9-4B72-BB1E-1F6040DB9958}">
      <dgm:prSet phldrT="[Текст]"/>
      <dgm:spPr/>
      <dgm:t>
        <a:bodyPr/>
        <a:lstStyle/>
        <a:p>
          <a:r>
            <a:rPr lang="ru-RU" dirty="0" smtClean="0"/>
            <a:t>Поэтапный самоконтроль , проверка решения </a:t>
          </a:r>
          <a:endParaRPr lang="ru-RU" dirty="0"/>
        </a:p>
      </dgm:t>
    </dgm:pt>
    <dgm:pt modelId="{A7A74264-0635-4B0C-B88B-10D6356FBE29}" type="parTrans" cxnId="{3673B156-94A2-46A5-B66D-303E98770A72}">
      <dgm:prSet/>
      <dgm:spPr/>
      <dgm:t>
        <a:bodyPr/>
        <a:lstStyle/>
        <a:p>
          <a:endParaRPr lang="ru-RU"/>
        </a:p>
      </dgm:t>
    </dgm:pt>
    <dgm:pt modelId="{E79A429A-EA74-4156-A625-1BEBDD479990}" type="sibTrans" cxnId="{3673B156-94A2-46A5-B66D-303E98770A72}">
      <dgm:prSet/>
      <dgm:spPr/>
      <dgm:t>
        <a:bodyPr/>
        <a:lstStyle/>
        <a:p>
          <a:endParaRPr lang="ru-RU"/>
        </a:p>
      </dgm:t>
    </dgm:pt>
    <dgm:pt modelId="{EAD36AF9-78F0-4C76-AAB5-2816A7ACF3EA}" type="pres">
      <dgm:prSet presAssocID="{81AA7867-9F82-44EF-8DF6-0374019D61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8EBF8-0332-4955-A854-02B12CD02305}" type="pres">
      <dgm:prSet presAssocID="{1FB21E49-6BC0-4B66-AD8B-6595367CCC00}" presName="parentLin" presStyleCnt="0"/>
      <dgm:spPr/>
    </dgm:pt>
    <dgm:pt modelId="{8D5477E2-50A1-49D1-A522-D8157174FA8C}" type="pres">
      <dgm:prSet presAssocID="{1FB21E49-6BC0-4B66-AD8B-6595367CCC0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AEB2C26-6713-4E0E-8A2E-0AAA4D98613D}" type="pres">
      <dgm:prSet presAssocID="{1FB21E49-6BC0-4B66-AD8B-6595367CCC0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EF48B-8C8E-4CE9-91AB-5A155F35B5EE}" type="pres">
      <dgm:prSet presAssocID="{1FB21E49-6BC0-4B66-AD8B-6595367CCC00}" presName="negativeSpace" presStyleCnt="0"/>
      <dgm:spPr/>
    </dgm:pt>
    <dgm:pt modelId="{1985BE38-84B0-421D-AA0A-73BD7D5F065A}" type="pres">
      <dgm:prSet presAssocID="{1FB21E49-6BC0-4B66-AD8B-6595367CCC00}" presName="childText" presStyleLbl="conFgAcc1" presStyleIdx="0" presStyleCnt="3">
        <dgm:presLayoutVars>
          <dgm:bulletEnabled val="1"/>
        </dgm:presLayoutVars>
      </dgm:prSet>
      <dgm:spPr/>
    </dgm:pt>
    <dgm:pt modelId="{25F43EAB-2E2D-41C3-827B-BD8CE0B2022B}" type="pres">
      <dgm:prSet presAssocID="{089FEB2E-3C1F-4B2A-B905-9CBBE013B98E}" presName="spaceBetweenRectangles" presStyleCnt="0"/>
      <dgm:spPr/>
    </dgm:pt>
    <dgm:pt modelId="{C0478406-2484-4582-B891-0EEBF1AFF9AC}" type="pres">
      <dgm:prSet presAssocID="{9C389652-4445-419C-896D-4EF7E81325BB}" presName="parentLin" presStyleCnt="0"/>
      <dgm:spPr/>
    </dgm:pt>
    <dgm:pt modelId="{6A73D311-BC7D-49A1-BB9B-9E267263F070}" type="pres">
      <dgm:prSet presAssocID="{9C389652-4445-419C-896D-4EF7E81325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A89867C-49FA-4B3D-8C71-8BC7831AA851}" type="pres">
      <dgm:prSet presAssocID="{9C389652-4445-419C-896D-4EF7E81325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2D375-2660-4542-8FF7-81FAA44A106A}" type="pres">
      <dgm:prSet presAssocID="{9C389652-4445-419C-896D-4EF7E81325BB}" presName="negativeSpace" presStyleCnt="0"/>
      <dgm:spPr/>
    </dgm:pt>
    <dgm:pt modelId="{F22087CF-A22F-432A-A955-E85118FDED03}" type="pres">
      <dgm:prSet presAssocID="{9C389652-4445-419C-896D-4EF7E81325BB}" presName="childText" presStyleLbl="conFgAcc1" presStyleIdx="1" presStyleCnt="3">
        <dgm:presLayoutVars>
          <dgm:bulletEnabled val="1"/>
        </dgm:presLayoutVars>
      </dgm:prSet>
      <dgm:spPr/>
    </dgm:pt>
    <dgm:pt modelId="{F0A31316-0238-4AAA-A220-E1CC25BFDCD2}" type="pres">
      <dgm:prSet presAssocID="{335F2EEE-E6AD-40A2-B477-A03F856FB465}" presName="spaceBetweenRectangles" presStyleCnt="0"/>
      <dgm:spPr/>
    </dgm:pt>
    <dgm:pt modelId="{B1F9D09E-46A3-425B-800E-227139BDA36A}" type="pres">
      <dgm:prSet presAssocID="{692B829F-27B9-4B72-BB1E-1F6040DB9958}" presName="parentLin" presStyleCnt="0"/>
      <dgm:spPr/>
    </dgm:pt>
    <dgm:pt modelId="{9FACE765-6E32-49D5-B491-133947827C6D}" type="pres">
      <dgm:prSet presAssocID="{692B829F-27B9-4B72-BB1E-1F6040DB995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ECBB367-498C-4BFB-9932-5377862EB9A0}" type="pres">
      <dgm:prSet presAssocID="{692B829F-27B9-4B72-BB1E-1F6040DB995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CB8BE-8F9D-49D5-B0EE-7F4CABA1AB08}" type="pres">
      <dgm:prSet presAssocID="{692B829F-27B9-4B72-BB1E-1F6040DB9958}" presName="negativeSpace" presStyleCnt="0"/>
      <dgm:spPr/>
    </dgm:pt>
    <dgm:pt modelId="{D01CFBE9-CBA5-48B9-88AF-0489FEC03148}" type="pres">
      <dgm:prSet presAssocID="{692B829F-27B9-4B72-BB1E-1F6040DB995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AE4A32A-772D-44A7-931C-2A7ACC07AC3C}" type="presOf" srcId="{9C389652-4445-419C-896D-4EF7E81325BB}" destId="{6A73D311-BC7D-49A1-BB9B-9E267263F070}" srcOrd="0" destOrd="0" presId="urn:microsoft.com/office/officeart/2005/8/layout/list1"/>
    <dgm:cxn modelId="{3673B156-94A2-46A5-B66D-303E98770A72}" srcId="{81AA7867-9F82-44EF-8DF6-0374019D6130}" destId="{692B829F-27B9-4B72-BB1E-1F6040DB9958}" srcOrd="2" destOrd="0" parTransId="{A7A74264-0635-4B0C-B88B-10D6356FBE29}" sibTransId="{E79A429A-EA74-4156-A625-1BEBDD479990}"/>
    <dgm:cxn modelId="{5D066DBE-4518-4158-854B-58292F507D41}" type="presOf" srcId="{1FB21E49-6BC0-4B66-AD8B-6595367CCC00}" destId="{0AEB2C26-6713-4E0E-8A2E-0AAA4D98613D}" srcOrd="1" destOrd="0" presId="urn:microsoft.com/office/officeart/2005/8/layout/list1"/>
    <dgm:cxn modelId="{25D45EB3-CC8F-4563-9B90-80686649BAF6}" type="presOf" srcId="{692B829F-27B9-4B72-BB1E-1F6040DB9958}" destId="{9FACE765-6E32-49D5-B491-133947827C6D}" srcOrd="0" destOrd="0" presId="urn:microsoft.com/office/officeart/2005/8/layout/list1"/>
    <dgm:cxn modelId="{16820EE3-D596-4D50-874C-C61168436BA4}" type="presOf" srcId="{692B829F-27B9-4B72-BB1E-1F6040DB9958}" destId="{CECBB367-498C-4BFB-9932-5377862EB9A0}" srcOrd="1" destOrd="0" presId="urn:microsoft.com/office/officeart/2005/8/layout/list1"/>
    <dgm:cxn modelId="{6791CC79-3FB0-479F-B14D-C2457B36A206}" srcId="{81AA7867-9F82-44EF-8DF6-0374019D6130}" destId="{1FB21E49-6BC0-4B66-AD8B-6595367CCC00}" srcOrd="0" destOrd="0" parTransId="{B6B96BA8-053B-4293-A472-7B34967CAE4D}" sibTransId="{089FEB2E-3C1F-4B2A-B905-9CBBE013B98E}"/>
    <dgm:cxn modelId="{A004BCFA-2EC7-440D-A3EE-49EA297476A1}" type="presOf" srcId="{81AA7867-9F82-44EF-8DF6-0374019D6130}" destId="{EAD36AF9-78F0-4C76-AAB5-2816A7ACF3EA}" srcOrd="0" destOrd="0" presId="urn:microsoft.com/office/officeart/2005/8/layout/list1"/>
    <dgm:cxn modelId="{482649AE-D0BE-4D40-B4ED-42C0CC1AA424}" type="presOf" srcId="{9C389652-4445-419C-896D-4EF7E81325BB}" destId="{1A89867C-49FA-4B3D-8C71-8BC7831AA851}" srcOrd="1" destOrd="0" presId="urn:microsoft.com/office/officeart/2005/8/layout/list1"/>
    <dgm:cxn modelId="{05147511-9DA7-4002-ACDC-A1E736BA2E82}" srcId="{81AA7867-9F82-44EF-8DF6-0374019D6130}" destId="{9C389652-4445-419C-896D-4EF7E81325BB}" srcOrd="1" destOrd="0" parTransId="{3F2D188B-B28F-4337-9940-C88B524580F1}" sibTransId="{335F2EEE-E6AD-40A2-B477-A03F856FB465}"/>
    <dgm:cxn modelId="{CBB8834A-551C-410B-A6AB-1422E8DA6392}" type="presOf" srcId="{1FB21E49-6BC0-4B66-AD8B-6595367CCC00}" destId="{8D5477E2-50A1-49D1-A522-D8157174FA8C}" srcOrd="0" destOrd="0" presId="urn:microsoft.com/office/officeart/2005/8/layout/list1"/>
    <dgm:cxn modelId="{0A081CE4-A4F9-4932-BF0D-5C7FF1318FBC}" type="presParOf" srcId="{EAD36AF9-78F0-4C76-AAB5-2816A7ACF3EA}" destId="{B6B8EBF8-0332-4955-A854-02B12CD02305}" srcOrd="0" destOrd="0" presId="urn:microsoft.com/office/officeart/2005/8/layout/list1"/>
    <dgm:cxn modelId="{D62C5377-F8E4-4566-A257-E50BE3C7E689}" type="presParOf" srcId="{B6B8EBF8-0332-4955-A854-02B12CD02305}" destId="{8D5477E2-50A1-49D1-A522-D8157174FA8C}" srcOrd="0" destOrd="0" presId="urn:microsoft.com/office/officeart/2005/8/layout/list1"/>
    <dgm:cxn modelId="{52CAC17D-BFC4-4548-A280-55148D9DC072}" type="presParOf" srcId="{B6B8EBF8-0332-4955-A854-02B12CD02305}" destId="{0AEB2C26-6713-4E0E-8A2E-0AAA4D98613D}" srcOrd="1" destOrd="0" presId="urn:microsoft.com/office/officeart/2005/8/layout/list1"/>
    <dgm:cxn modelId="{452A045D-960A-48DD-AAE8-3D4854473F0B}" type="presParOf" srcId="{EAD36AF9-78F0-4C76-AAB5-2816A7ACF3EA}" destId="{7CAEF48B-8C8E-4CE9-91AB-5A155F35B5EE}" srcOrd="1" destOrd="0" presId="urn:microsoft.com/office/officeart/2005/8/layout/list1"/>
    <dgm:cxn modelId="{C5E2B028-8DF8-4D40-9763-8F514AA26E81}" type="presParOf" srcId="{EAD36AF9-78F0-4C76-AAB5-2816A7ACF3EA}" destId="{1985BE38-84B0-421D-AA0A-73BD7D5F065A}" srcOrd="2" destOrd="0" presId="urn:microsoft.com/office/officeart/2005/8/layout/list1"/>
    <dgm:cxn modelId="{5E4EBE01-650C-43F9-A621-B02CD42E8D0F}" type="presParOf" srcId="{EAD36AF9-78F0-4C76-AAB5-2816A7ACF3EA}" destId="{25F43EAB-2E2D-41C3-827B-BD8CE0B2022B}" srcOrd="3" destOrd="0" presId="urn:microsoft.com/office/officeart/2005/8/layout/list1"/>
    <dgm:cxn modelId="{620D04FE-8A77-424A-B661-D45F4DB332C9}" type="presParOf" srcId="{EAD36AF9-78F0-4C76-AAB5-2816A7ACF3EA}" destId="{C0478406-2484-4582-B891-0EEBF1AFF9AC}" srcOrd="4" destOrd="0" presId="urn:microsoft.com/office/officeart/2005/8/layout/list1"/>
    <dgm:cxn modelId="{8E49090D-D0A9-4D4F-AC91-32608B90EB9B}" type="presParOf" srcId="{C0478406-2484-4582-B891-0EEBF1AFF9AC}" destId="{6A73D311-BC7D-49A1-BB9B-9E267263F070}" srcOrd="0" destOrd="0" presId="urn:microsoft.com/office/officeart/2005/8/layout/list1"/>
    <dgm:cxn modelId="{AC7229A3-14A4-447C-B1DC-A80FF408C0A6}" type="presParOf" srcId="{C0478406-2484-4582-B891-0EEBF1AFF9AC}" destId="{1A89867C-49FA-4B3D-8C71-8BC7831AA851}" srcOrd="1" destOrd="0" presId="urn:microsoft.com/office/officeart/2005/8/layout/list1"/>
    <dgm:cxn modelId="{F5BE5E48-03E4-4F0E-A954-6ABEB03393EA}" type="presParOf" srcId="{EAD36AF9-78F0-4C76-AAB5-2816A7ACF3EA}" destId="{1162D375-2660-4542-8FF7-81FAA44A106A}" srcOrd="5" destOrd="0" presId="urn:microsoft.com/office/officeart/2005/8/layout/list1"/>
    <dgm:cxn modelId="{C46FF154-CECF-4024-B1E2-D83C31344D06}" type="presParOf" srcId="{EAD36AF9-78F0-4C76-AAB5-2816A7ACF3EA}" destId="{F22087CF-A22F-432A-A955-E85118FDED03}" srcOrd="6" destOrd="0" presId="urn:microsoft.com/office/officeart/2005/8/layout/list1"/>
    <dgm:cxn modelId="{84F127C4-AEF9-42D1-B486-988A7C19916F}" type="presParOf" srcId="{EAD36AF9-78F0-4C76-AAB5-2816A7ACF3EA}" destId="{F0A31316-0238-4AAA-A220-E1CC25BFDCD2}" srcOrd="7" destOrd="0" presId="urn:microsoft.com/office/officeart/2005/8/layout/list1"/>
    <dgm:cxn modelId="{64AEF6B1-86C7-4764-A5C1-1F24B931D218}" type="presParOf" srcId="{EAD36AF9-78F0-4C76-AAB5-2816A7ACF3EA}" destId="{B1F9D09E-46A3-425B-800E-227139BDA36A}" srcOrd="8" destOrd="0" presId="urn:microsoft.com/office/officeart/2005/8/layout/list1"/>
    <dgm:cxn modelId="{CF11FE40-B882-4E37-ACDF-82318F5A3382}" type="presParOf" srcId="{B1F9D09E-46A3-425B-800E-227139BDA36A}" destId="{9FACE765-6E32-49D5-B491-133947827C6D}" srcOrd="0" destOrd="0" presId="urn:microsoft.com/office/officeart/2005/8/layout/list1"/>
    <dgm:cxn modelId="{2BEBBF99-F1D1-4C42-98D7-A8EC0818DC27}" type="presParOf" srcId="{B1F9D09E-46A3-425B-800E-227139BDA36A}" destId="{CECBB367-498C-4BFB-9932-5377862EB9A0}" srcOrd="1" destOrd="0" presId="urn:microsoft.com/office/officeart/2005/8/layout/list1"/>
    <dgm:cxn modelId="{18DEA120-DC98-4669-9E47-3D31B3AB2F5C}" type="presParOf" srcId="{EAD36AF9-78F0-4C76-AAB5-2816A7ACF3EA}" destId="{1E7CB8BE-8F9D-49D5-B0EE-7F4CABA1AB08}" srcOrd="9" destOrd="0" presId="urn:microsoft.com/office/officeart/2005/8/layout/list1"/>
    <dgm:cxn modelId="{1C61CC2D-8C8F-4FAA-9F4D-170819904922}" type="presParOf" srcId="{EAD36AF9-78F0-4C76-AAB5-2816A7ACF3EA}" destId="{D01CFBE9-CBA5-48B9-88AF-0489FEC0314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3DFEF0-CF81-4BCC-9860-BA3CC92A54F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50D525-98ED-43B5-B28D-9996AB205B77}">
      <dgm:prSet phldrT="[Текст]"/>
      <dgm:spPr/>
      <dgm:t>
        <a:bodyPr/>
        <a:lstStyle/>
        <a:p>
          <a:r>
            <a:rPr lang="ru-RU" dirty="0" smtClean="0"/>
            <a:t>Билингва</a:t>
          </a:r>
          <a:endParaRPr lang="ru-RU" dirty="0"/>
        </a:p>
      </dgm:t>
    </dgm:pt>
    <dgm:pt modelId="{D453355E-4F7A-4995-A320-D76A683794CE}" type="parTrans" cxnId="{270B5F68-14C5-4931-8EDD-BA530A78DFD1}">
      <dgm:prSet/>
      <dgm:spPr/>
      <dgm:t>
        <a:bodyPr/>
        <a:lstStyle/>
        <a:p>
          <a:endParaRPr lang="ru-RU"/>
        </a:p>
      </dgm:t>
    </dgm:pt>
    <dgm:pt modelId="{088CC832-6642-45EE-B67B-2C067CA9C1F0}" type="sibTrans" cxnId="{270B5F68-14C5-4931-8EDD-BA530A78DFD1}">
      <dgm:prSet/>
      <dgm:spPr/>
      <dgm:t>
        <a:bodyPr/>
        <a:lstStyle/>
        <a:p>
          <a:endParaRPr lang="ru-RU"/>
        </a:p>
      </dgm:t>
    </dgm:pt>
    <dgm:pt modelId="{3099A6BF-2B3F-4A4E-A011-E56C402F6F94}">
      <dgm:prSet phldrT="[Текст]"/>
      <dgm:spPr/>
      <dgm:t>
        <a:bodyPr/>
        <a:lstStyle/>
        <a:p>
          <a:r>
            <a:rPr lang="ru-RU" dirty="0" smtClean="0"/>
            <a:t>Даны соответствующие друг другу слова или фразы на двух языках , требуется на основе анализа данных пар найти соответствия на другом языке </a:t>
          </a:r>
          <a:endParaRPr lang="ru-RU" dirty="0"/>
        </a:p>
      </dgm:t>
    </dgm:pt>
    <dgm:pt modelId="{E16E74D1-792D-454E-BDA1-C6B919845AF3}" type="parTrans" cxnId="{C15CD30E-20DB-4541-A3F5-6DD97953A70D}">
      <dgm:prSet/>
      <dgm:spPr/>
      <dgm:t>
        <a:bodyPr/>
        <a:lstStyle/>
        <a:p>
          <a:endParaRPr lang="ru-RU"/>
        </a:p>
      </dgm:t>
    </dgm:pt>
    <dgm:pt modelId="{576D5980-A27E-434F-8927-D9B6893EC22C}" type="sibTrans" cxnId="{C15CD30E-20DB-4541-A3F5-6DD97953A70D}">
      <dgm:prSet/>
      <dgm:spPr/>
      <dgm:t>
        <a:bodyPr/>
        <a:lstStyle/>
        <a:p>
          <a:endParaRPr lang="ru-RU"/>
        </a:p>
      </dgm:t>
    </dgm:pt>
    <dgm:pt modelId="{56B16ED4-3495-48E3-A216-0C221B925400}">
      <dgm:prSet phldrT="[Текст]" phldr="1"/>
      <dgm:spPr/>
      <dgm:t>
        <a:bodyPr/>
        <a:lstStyle/>
        <a:p>
          <a:endParaRPr lang="ru-RU" dirty="0"/>
        </a:p>
      </dgm:t>
    </dgm:pt>
    <dgm:pt modelId="{589BB512-46D8-40C5-87A7-318F98E14B79}" type="parTrans" cxnId="{E3AB6A53-787C-409A-B963-857E02AC9BA1}">
      <dgm:prSet/>
      <dgm:spPr/>
      <dgm:t>
        <a:bodyPr/>
        <a:lstStyle/>
        <a:p>
          <a:endParaRPr lang="ru-RU"/>
        </a:p>
      </dgm:t>
    </dgm:pt>
    <dgm:pt modelId="{08E4DE35-3F04-45CE-A51F-EE5861DB3BFC}" type="sibTrans" cxnId="{E3AB6A53-787C-409A-B963-857E02AC9BA1}">
      <dgm:prSet/>
      <dgm:spPr/>
      <dgm:t>
        <a:bodyPr/>
        <a:lstStyle/>
        <a:p>
          <a:endParaRPr lang="ru-RU"/>
        </a:p>
      </dgm:t>
    </dgm:pt>
    <dgm:pt modelId="{14DF0531-E4A2-4F72-9574-905F817A7EBA}">
      <dgm:prSet phldrT="[Текст]"/>
      <dgm:spPr/>
      <dgm:t>
        <a:bodyPr/>
        <a:lstStyle/>
        <a:p>
          <a:r>
            <a:rPr lang="ru-RU" dirty="0" smtClean="0"/>
            <a:t>Криптограммы</a:t>
          </a:r>
          <a:endParaRPr lang="ru-RU" dirty="0"/>
        </a:p>
      </dgm:t>
    </dgm:pt>
    <dgm:pt modelId="{5B028B7C-2B3F-4AC0-B8C3-5EFF1B2A2E7E}" type="parTrans" cxnId="{C4CBC06F-C193-4A89-94E8-BD60B398D5CF}">
      <dgm:prSet/>
      <dgm:spPr/>
      <dgm:t>
        <a:bodyPr/>
        <a:lstStyle/>
        <a:p>
          <a:endParaRPr lang="ru-RU"/>
        </a:p>
      </dgm:t>
    </dgm:pt>
    <dgm:pt modelId="{C51AA142-9E51-4CC6-9DC8-6A07134ABBE4}" type="sibTrans" cxnId="{C4CBC06F-C193-4A89-94E8-BD60B398D5CF}">
      <dgm:prSet/>
      <dgm:spPr/>
      <dgm:t>
        <a:bodyPr/>
        <a:lstStyle/>
        <a:p>
          <a:endParaRPr lang="ru-RU"/>
        </a:p>
      </dgm:t>
    </dgm:pt>
    <dgm:pt modelId="{4325E10E-A4BE-4324-B785-FEC9B7AC8803}">
      <dgm:prSet phldrT="[Текст]"/>
      <dgm:spPr/>
      <dgm:t>
        <a:bodyPr/>
        <a:lstStyle/>
        <a:p>
          <a:r>
            <a:rPr lang="ru-RU" dirty="0" smtClean="0"/>
            <a:t>На основе специально подобранных слов или словосочетаний требуется путем анализа найти правила </a:t>
          </a:r>
          <a:endParaRPr lang="ru-RU" dirty="0"/>
        </a:p>
      </dgm:t>
    </dgm:pt>
    <dgm:pt modelId="{49F75488-1338-442F-8B3F-D975863FF466}" type="parTrans" cxnId="{9FCA2AF5-2C2B-468A-A0A0-8F806989B0F8}">
      <dgm:prSet/>
      <dgm:spPr/>
      <dgm:t>
        <a:bodyPr/>
        <a:lstStyle/>
        <a:p>
          <a:endParaRPr lang="ru-RU"/>
        </a:p>
      </dgm:t>
    </dgm:pt>
    <dgm:pt modelId="{AB5BB191-2C6B-4EE9-B69C-FF69072430B4}" type="sibTrans" cxnId="{9FCA2AF5-2C2B-468A-A0A0-8F806989B0F8}">
      <dgm:prSet/>
      <dgm:spPr/>
      <dgm:t>
        <a:bodyPr/>
        <a:lstStyle/>
        <a:p>
          <a:endParaRPr lang="ru-RU"/>
        </a:p>
      </dgm:t>
    </dgm:pt>
    <dgm:pt modelId="{10BF4BD5-08C4-4CEC-A5F0-D272155CA694}">
      <dgm:prSet phldrT="[Текст]"/>
      <dgm:spPr/>
      <dgm:t>
        <a:bodyPr/>
        <a:lstStyle/>
        <a:p>
          <a:r>
            <a:rPr lang="ru-RU" dirty="0" smtClean="0"/>
            <a:t>их построения </a:t>
          </a:r>
          <a:endParaRPr lang="ru-RU" dirty="0"/>
        </a:p>
      </dgm:t>
    </dgm:pt>
    <dgm:pt modelId="{CFB08105-028F-444D-9282-749138A52B54}" type="parTrans" cxnId="{5F81B4E0-0384-4607-BF75-09CC38EE8C97}">
      <dgm:prSet/>
      <dgm:spPr/>
      <dgm:t>
        <a:bodyPr/>
        <a:lstStyle/>
        <a:p>
          <a:endParaRPr lang="ru-RU"/>
        </a:p>
      </dgm:t>
    </dgm:pt>
    <dgm:pt modelId="{51FC4FFA-0146-4BDC-9D4C-CD04A700B553}" type="sibTrans" cxnId="{5F81B4E0-0384-4607-BF75-09CC38EE8C97}">
      <dgm:prSet/>
      <dgm:spPr/>
      <dgm:t>
        <a:bodyPr/>
        <a:lstStyle/>
        <a:p>
          <a:endParaRPr lang="ru-RU"/>
        </a:p>
      </dgm:t>
    </dgm:pt>
    <dgm:pt modelId="{6417B5C3-4627-4611-A839-38AA52B41C2C}" type="pres">
      <dgm:prSet presAssocID="{A43DFEF0-CF81-4BCC-9860-BA3CC92A54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3107BA-D4F2-4D6E-90E0-20038E3DEDF2}" type="pres">
      <dgm:prSet presAssocID="{E650D525-98ED-43B5-B28D-9996AB205B77}" presName="linNode" presStyleCnt="0"/>
      <dgm:spPr/>
    </dgm:pt>
    <dgm:pt modelId="{2776D95C-1065-4C65-8120-A64113A838EF}" type="pres">
      <dgm:prSet presAssocID="{E650D525-98ED-43B5-B28D-9996AB205B7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00D7D-5608-4169-A324-B048A557BCCB}" type="pres">
      <dgm:prSet presAssocID="{E650D525-98ED-43B5-B28D-9996AB205B7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23F20-E947-46AB-A46D-AC3109E3A1C6}" type="pres">
      <dgm:prSet presAssocID="{088CC832-6642-45EE-B67B-2C067CA9C1F0}" presName="spacing" presStyleCnt="0"/>
      <dgm:spPr/>
    </dgm:pt>
    <dgm:pt modelId="{693A6900-9103-4CAF-869B-F7C5F22D4337}" type="pres">
      <dgm:prSet presAssocID="{14DF0531-E4A2-4F72-9574-905F817A7EBA}" presName="linNode" presStyleCnt="0"/>
      <dgm:spPr/>
    </dgm:pt>
    <dgm:pt modelId="{7297D8B1-471C-498A-BF3D-9135A19CE4CD}" type="pres">
      <dgm:prSet presAssocID="{14DF0531-E4A2-4F72-9574-905F817A7EBA}" presName="parentShp" presStyleLbl="node1" presStyleIdx="1" presStyleCnt="2" custLinFactNeighborX="1446" custLinFactNeighborY="1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5B754-63EE-4DAE-92AB-6EDB430DADE9}" type="pres">
      <dgm:prSet presAssocID="{14DF0531-E4A2-4F72-9574-905F817A7EB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C4570-EFFA-4413-8887-59A91DDD93B2}" type="presOf" srcId="{4325E10E-A4BE-4324-B785-FEC9B7AC8803}" destId="{EB15B754-63EE-4DAE-92AB-6EDB430DADE9}" srcOrd="0" destOrd="0" presId="urn:microsoft.com/office/officeart/2005/8/layout/vList6"/>
    <dgm:cxn modelId="{9FCA2AF5-2C2B-468A-A0A0-8F806989B0F8}" srcId="{14DF0531-E4A2-4F72-9574-905F817A7EBA}" destId="{4325E10E-A4BE-4324-B785-FEC9B7AC8803}" srcOrd="0" destOrd="0" parTransId="{49F75488-1338-442F-8B3F-D975863FF466}" sibTransId="{AB5BB191-2C6B-4EE9-B69C-FF69072430B4}"/>
    <dgm:cxn modelId="{F10565AD-C27F-4EA5-A863-61B110A8AF27}" type="presOf" srcId="{10BF4BD5-08C4-4CEC-A5F0-D272155CA694}" destId="{EB15B754-63EE-4DAE-92AB-6EDB430DADE9}" srcOrd="0" destOrd="1" presId="urn:microsoft.com/office/officeart/2005/8/layout/vList6"/>
    <dgm:cxn modelId="{B677B3C6-2EC0-4C28-860D-9A031F30B597}" type="presOf" srcId="{3099A6BF-2B3F-4A4E-A011-E56C402F6F94}" destId="{CCA00D7D-5608-4169-A324-B048A557BCCB}" srcOrd="0" destOrd="0" presId="urn:microsoft.com/office/officeart/2005/8/layout/vList6"/>
    <dgm:cxn modelId="{5F81B4E0-0384-4607-BF75-09CC38EE8C97}" srcId="{14DF0531-E4A2-4F72-9574-905F817A7EBA}" destId="{10BF4BD5-08C4-4CEC-A5F0-D272155CA694}" srcOrd="1" destOrd="0" parTransId="{CFB08105-028F-444D-9282-749138A52B54}" sibTransId="{51FC4FFA-0146-4BDC-9D4C-CD04A700B553}"/>
    <dgm:cxn modelId="{82DCC4AC-65D1-44AE-8368-E0A3EF28AE68}" type="presOf" srcId="{E650D525-98ED-43B5-B28D-9996AB205B77}" destId="{2776D95C-1065-4C65-8120-A64113A838EF}" srcOrd="0" destOrd="0" presId="urn:microsoft.com/office/officeart/2005/8/layout/vList6"/>
    <dgm:cxn modelId="{C15CD30E-20DB-4541-A3F5-6DD97953A70D}" srcId="{E650D525-98ED-43B5-B28D-9996AB205B77}" destId="{3099A6BF-2B3F-4A4E-A011-E56C402F6F94}" srcOrd="0" destOrd="0" parTransId="{E16E74D1-792D-454E-BDA1-C6B919845AF3}" sibTransId="{576D5980-A27E-434F-8927-D9B6893EC22C}"/>
    <dgm:cxn modelId="{D53B6C45-C30C-4237-9BA7-557F53E28F33}" type="presOf" srcId="{A43DFEF0-CF81-4BCC-9860-BA3CC92A54FA}" destId="{6417B5C3-4627-4611-A839-38AA52B41C2C}" srcOrd="0" destOrd="0" presId="urn:microsoft.com/office/officeart/2005/8/layout/vList6"/>
    <dgm:cxn modelId="{E3AB6A53-787C-409A-B963-857E02AC9BA1}" srcId="{E650D525-98ED-43B5-B28D-9996AB205B77}" destId="{56B16ED4-3495-48E3-A216-0C221B925400}" srcOrd="1" destOrd="0" parTransId="{589BB512-46D8-40C5-87A7-318F98E14B79}" sibTransId="{08E4DE35-3F04-45CE-A51F-EE5861DB3BFC}"/>
    <dgm:cxn modelId="{270B5F68-14C5-4931-8EDD-BA530A78DFD1}" srcId="{A43DFEF0-CF81-4BCC-9860-BA3CC92A54FA}" destId="{E650D525-98ED-43B5-B28D-9996AB205B77}" srcOrd="0" destOrd="0" parTransId="{D453355E-4F7A-4995-A320-D76A683794CE}" sibTransId="{088CC832-6642-45EE-B67B-2C067CA9C1F0}"/>
    <dgm:cxn modelId="{E82ED3D5-CC01-41E9-BC57-35089CB677F5}" type="presOf" srcId="{14DF0531-E4A2-4F72-9574-905F817A7EBA}" destId="{7297D8B1-471C-498A-BF3D-9135A19CE4CD}" srcOrd="0" destOrd="0" presId="urn:microsoft.com/office/officeart/2005/8/layout/vList6"/>
    <dgm:cxn modelId="{EACE9649-4A82-4A64-91B4-75CB2D6E701B}" type="presOf" srcId="{56B16ED4-3495-48E3-A216-0C221B925400}" destId="{CCA00D7D-5608-4169-A324-B048A557BCCB}" srcOrd="0" destOrd="1" presId="urn:microsoft.com/office/officeart/2005/8/layout/vList6"/>
    <dgm:cxn modelId="{C4CBC06F-C193-4A89-94E8-BD60B398D5CF}" srcId="{A43DFEF0-CF81-4BCC-9860-BA3CC92A54FA}" destId="{14DF0531-E4A2-4F72-9574-905F817A7EBA}" srcOrd="1" destOrd="0" parTransId="{5B028B7C-2B3F-4AC0-B8C3-5EFF1B2A2E7E}" sibTransId="{C51AA142-9E51-4CC6-9DC8-6A07134ABBE4}"/>
    <dgm:cxn modelId="{5F2004DD-5A98-450D-9B48-63E0FE7BDEAB}" type="presParOf" srcId="{6417B5C3-4627-4611-A839-38AA52B41C2C}" destId="{7B3107BA-D4F2-4D6E-90E0-20038E3DEDF2}" srcOrd="0" destOrd="0" presId="urn:microsoft.com/office/officeart/2005/8/layout/vList6"/>
    <dgm:cxn modelId="{352175B2-D6B3-4082-9464-CD210C317077}" type="presParOf" srcId="{7B3107BA-D4F2-4D6E-90E0-20038E3DEDF2}" destId="{2776D95C-1065-4C65-8120-A64113A838EF}" srcOrd="0" destOrd="0" presId="urn:microsoft.com/office/officeart/2005/8/layout/vList6"/>
    <dgm:cxn modelId="{DACD8FC7-6DEF-48DE-A4BE-6E784E7613EE}" type="presParOf" srcId="{7B3107BA-D4F2-4D6E-90E0-20038E3DEDF2}" destId="{CCA00D7D-5608-4169-A324-B048A557BCCB}" srcOrd="1" destOrd="0" presId="urn:microsoft.com/office/officeart/2005/8/layout/vList6"/>
    <dgm:cxn modelId="{7440F522-D9ED-4365-9CFD-DED1DA6F706F}" type="presParOf" srcId="{6417B5C3-4627-4611-A839-38AA52B41C2C}" destId="{26A23F20-E947-46AB-A46D-AC3109E3A1C6}" srcOrd="1" destOrd="0" presId="urn:microsoft.com/office/officeart/2005/8/layout/vList6"/>
    <dgm:cxn modelId="{7383C621-1A77-419F-BA0F-44C2DBCE47E2}" type="presParOf" srcId="{6417B5C3-4627-4611-A839-38AA52B41C2C}" destId="{693A6900-9103-4CAF-869B-F7C5F22D4337}" srcOrd="2" destOrd="0" presId="urn:microsoft.com/office/officeart/2005/8/layout/vList6"/>
    <dgm:cxn modelId="{718420D2-B35C-4717-B1E0-8F9495D66D3A}" type="presParOf" srcId="{693A6900-9103-4CAF-869B-F7C5F22D4337}" destId="{7297D8B1-471C-498A-BF3D-9135A19CE4CD}" srcOrd="0" destOrd="0" presId="urn:microsoft.com/office/officeart/2005/8/layout/vList6"/>
    <dgm:cxn modelId="{4EB96F4A-41E2-4717-B199-066805624DD6}" type="presParOf" srcId="{693A6900-9103-4CAF-869B-F7C5F22D4337}" destId="{EB15B754-63EE-4DAE-92AB-6EDB430DAD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DAE783-B536-4CAD-8B6B-79F71E86F826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1E1E5296-8BBE-4DE8-AA7C-91F09E5B41BF}">
      <dgm:prSet phldrT="[Текст]"/>
      <dgm:spPr/>
      <dgm:t>
        <a:bodyPr/>
        <a:lstStyle/>
        <a:p>
          <a:r>
            <a:rPr lang="ru-RU" dirty="0" smtClean="0"/>
            <a:t>Куль</a:t>
          </a:r>
          <a:endParaRPr lang="ru-RU" dirty="0"/>
        </a:p>
      </dgm:t>
    </dgm:pt>
    <dgm:pt modelId="{01E7C3C6-AF11-4022-A230-88E51160C1D6}" type="parTrans" cxnId="{7BA4173C-5F88-4EE2-A3CD-E06E742035B9}">
      <dgm:prSet/>
      <dgm:spPr/>
      <dgm:t>
        <a:bodyPr/>
        <a:lstStyle/>
        <a:p>
          <a:endParaRPr lang="ru-RU"/>
        </a:p>
      </dgm:t>
    </dgm:pt>
    <dgm:pt modelId="{10567FB0-7327-41AB-BA77-D76FD5F1D758}" type="sibTrans" cxnId="{7BA4173C-5F88-4EE2-A3CD-E06E742035B9}">
      <dgm:prSet/>
      <dgm:spPr/>
      <dgm:t>
        <a:bodyPr/>
        <a:lstStyle/>
        <a:p>
          <a:endParaRPr lang="ru-RU"/>
        </a:p>
      </dgm:t>
    </dgm:pt>
    <dgm:pt modelId="{4804286C-6256-404B-851E-A02957209261}">
      <dgm:prSet phldrT="[Текст]"/>
      <dgm:spPr/>
      <dgm:t>
        <a:bodyPr/>
        <a:lstStyle/>
        <a:p>
          <a:r>
            <a:rPr lang="ru-RU" dirty="0" smtClean="0"/>
            <a:t>рай</a:t>
          </a:r>
          <a:endParaRPr lang="ru-RU" dirty="0"/>
        </a:p>
      </dgm:t>
    </dgm:pt>
    <dgm:pt modelId="{3930A726-4479-409C-AFAB-866EAC459A74}" type="parTrans" cxnId="{3652ED14-32A1-4C76-9F84-7C3E4DBB465B}">
      <dgm:prSet/>
      <dgm:spPr/>
      <dgm:t>
        <a:bodyPr/>
        <a:lstStyle/>
        <a:p>
          <a:endParaRPr lang="ru-RU"/>
        </a:p>
      </dgm:t>
    </dgm:pt>
    <dgm:pt modelId="{2DE9954C-4D85-4B2D-9B43-9083AA7A1B06}" type="sibTrans" cxnId="{3652ED14-32A1-4C76-9F84-7C3E4DBB465B}">
      <dgm:prSet/>
      <dgm:spPr/>
      <dgm:t>
        <a:bodyPr/>
        <a:lstStyle/>
        <a:p>
          <a:endParaRPr lang="ru-RU"/>
        </a:p>
      </dgm:t>
    </dgm:pt>
    <dgm:pt modelId="{FCA1C849-759A-4801-B730-7F486E5373BA}">
      <dgm:prSet phldrT="[Текст]"/>
      <dgm:spPr/>
      <dgm:t>
        <a:bodyPr/>
        <a:lstStyle/>
        <a:p>
          <a:r>
            <a:rPr lang="ru-RU" dirty="0" smtClean="0"/>
            <a:t>ноль</a:t>
          </a:r>
          <a:endParaRPr lang="ru-RU" dirty="0"/>
        </a:p>
      </dgm:t>
    </dgm:pt>
    <dgm:pt modelId="{F714C6D7-3DD7-4029-9943-258EB1A2BDDE}" type="parTrans" cxnId="{90F4F840-AC88-48EE-8DDA-94594023369E}">
      <dgm:prSet/>
      <dgm:spPr/>
      <dgm:t>
        <a:bodyPr/>
        <a:lstStyle/>
        <a:p>
          <a:endParaRPr lang="ru-RU"/>
        </a:p>
      </dgm:t>
    </dgm:pt>
    <dgm:pt modelId="{36E9E5A7-369B-4BC4-B420-0D0511879D85}" type="sibTrans" cxnId="{90F4F840-AC88-48EE-8DDA-94594023369E}">
      <dgm:prSet/>
      <dgm:spPr/>
      <dgm:t>
        <a:bodyPr/>
        <a:lstStyle/>
        <a:p>
          <a:endParaRPr lang="ru-RU"/>
        </a:p>
      </dgm:t>
    </dgm:pt>
    <dgm:pt modelId="{730D6189-F3E1-4C50-AFAA-048CA94D12D1}" type="pres">
      <dgm:prSet presAssocID="{9ADAE783-B536-4CAD-8B6B-79F71E86F826}" presName="diagram" presStyleCnt="0">
        <dgm:presLayoutVars>
          <dgm:dir/>
          <dgm:animLvl val="lvl"/>
          <dgm:resizeHandles val="exact"/>
        </dgm:presLayoutVars>
      </dgm:prSet>
      <dgm:spPr/>
    </dgm:pt>
    <dgm:pt modelId="{B8C1AB3E-7724-42BC-87FF-10AE6B6AFE02}" type="pres">
      <dgm:prSet presAssocID="{1E1E5296-8BBE-4DE8-AA7C-91F09E5B41BF}" presName="compNode" presStyleCnt="0"/>
      <dgm:spPr/>
    </dgm:pt>
    <dgm:pt modelId="{6E09EF04-0F8C-48CE-9D50-CDAEE3C27869}" type="pres">
      <dgm:prSet presAssocID="{1E1E5296-8BBE-4DE8-AA7C-91F09E5B41BF}" presName="childRect" presStyleLbl="bgAcc1" presStyleIdx="0" presStyleCnt="3">
        <dgm:presLayoutVars>
          <dgm:bulletEnabled val="1"/>
        </dgm:presLayoutVars>
      </dgm:prSet>
      <dgm:spPr/>
    </dgm:pt>
    <dgm:pt modelId="{32F28DC4-428E-4461-96BB-31EF43B0325A}" type="pres">
      <dgm:prSet presAssocID="{1E1E5296-8BBE-4DE8-AA7C-91F09E5B41B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667FC-7F05-47CC-9812-261437D677B6}" type="pres">
      <dgm:prSet presAssocID="{1E1E5296-8BBE-4DE8-AA7C-91F09E5B41BF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57BD9049-E768-4072-BB5A-2BFB47160E42}" type="pres">
      <dgm:prSet presAssocID="{1E1E5296-8BBE-4DE8-AA7C-91F09E5B41BF}" presName="adorn" presStyleLbl="fgAccFollowNode1" presStyleIdx="0" presStyleCnt="3"/>
      <dgm:spPr/>
    </dgm:pt>
    <dgm:pt modelId="{270728AD-2770-40C2-B529-598ABEDA8152}" type="pres">
      <dgm:prSet presAssocID="{10567FB0-7327-41AB-BA77-D76FD5F1D7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2F8018F-DAD1-466F-924D-B2D4265A4B5C}" type="pres">
      <dgm:prSet presAssocID="{4804286C-6256-404B-851E-A02957209261}" presName="compNode" presStyleCnt="0"/>
      <dgm:spPr/>
    </dgm:pt>
    <dgm:pt modelId="{D3C44E0F-3A68-4D52-AF36-3A7B54496F0A}" type="pres">
      <dgm:prSet presAssocID="{4804286C-6256-404B-851E-A02957209261}" presName="childRect" presStyleLbl="bgAcc1" presStyleIdx="1" presStyleCnt="3">
        <dgm:presLayoutVars>
          <dgm:bulletEnabled val="1"/>
        </dgm:presLayoutVars>
      </dgm:prSet>
      <dgm:spPr/>
    </dgm:pt>
    <dgm:pt modelId="{70756F3F-9B6B-4435-9434-7E9FAE36D816}" type="pres">
      <dgm:prSet presAssocID="{4804286C-6256-404B-851E-A0295720926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8CFAE-A202-4D94-8A44-F15A78C24C0C}" type="pres">
      <dgm:prSet presAssocID="{4804286C-6256-404B-851E-A02957209261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3342AD0E-65C9-47BE-8D02-5B66D3EDEF56}" type="pres">
      <dgm:prSet presAssocID="{4804286C-6256-404B-851E-A02957209261}" presName="adorn" presStyleLbl="fgAccFollowNode1" presStyleIdx="1" presStyleCnt="3"/>
      <dgm:spPr/>
    </dgm:pt>
    <dgm:pt modelId="{45F73F9E-7D9A-4B23-9C25-6C242E802AC4}" type="pres">
      <dgm:prSet presAssocID="{2DE9954C-4D85-4B2D-9B43-9083AA7A1B0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042E76-5B51-4A11-B234-06D2DAF4C89C}" type="pres">
      <dgm:prSet presAssocID="{FCA1C849-759A-4801-B730-7F486E5373BA}" presName="compNode" presStyleCnt="0"/>
      <dgm:spPr/>
    </dgm:pt>
    <dgm:pt modelId="{C0D1D5AB-7F7C-497C-8028-8115ADDE84B0}" type="pres">
      <dgm:prSet presAssocID="{FCA1C849-759A-4801-B730-7F486E5373BA}" presName="childRect" presStyleLbl="bgAcc1" presStyleIdx="2" presStyleCnt="3">
        <dgm:presLayoutVars>
          <dgm:bulletEnabled val="1"/>
        </dgm:presLayoutVars>
      </dgm:prSet>
      <dgm:spPr/>
    </dgm:pt>
    <dgm:pt modelId="{4DEC5725-1479-456A-92CC-916635A9C80F}" type="pres">
      <dgm:prSet presAssocID="{FCA1C849-759A-4801-B730-7F486E5373B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F13EC-A77F-41E4-BE2F-3180A852DEF6}" type="pres">
      <dgm:prSet presAssocID="{FCA1C849-759A-4801-B730-7F486E5373BA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486ED540-7D16-447D-9F56-2B26EFD01D28}" type="pres">
      <dgm:prSet presAssocID="{FCA1C849-759A-4801-B730-7F486E5373BA}" presName="adorn" presStyleLbl="fgAccFollowNode1" presStyleIdx="2" presStyleCnt="3"/>
      <dgm:spPr/>
    </dgm:pt>
  </dgm:ptLst>
  <dgm:cxnLst>
    <dgm:cxn modelId="{3652ED14-32A1-4C76-9F84-7C3E4DBB465B}" srcId="{9ADAE783-B536-4CAD-8B6B-79F71E86F826}" destId="{4804286C-6256-404B-851E-A02957209261}" srcOrd="1" destOrd="0" parTransId="{3930A726-4479-409C-AFAB-866EAC459A74}" sibTransId="{2DE9954C-4D85-4B2D-9B43-9083AA7A1B06}"/>
    <dgm:cxn modelId="{EBAA5984-F639-4CC8-8A5D-850381C5A24C}" type="presOf" srcId="{4804286C-6256-404B-851E-A02957209261}" destId="{70756F3F-9B6B-4435-9434-7E9FAE36D816}" srcOrd="0" destOrd="0" presId="urn:microsoft.com/office/officeart/2005/8/layout/bList2#1"/>
    <dgm:cxn modelId="{CB05CEA9-885E-4BA7-9886-A2F68AD68D39}" type="presOf" srcId="{FCA1C849-759A-4801-B730-7F486E5373BA}" destId="{4DEC5725-1479-456A-92CC-916635A9C80F}" srcOrd="0" destOrd="0" presId="urn:microsoft.com/office/officeart/2005/8/layout/bList2#1"/>
    <dgm:cxn modelId="{B0F510AC-E659-48C8-9121-5D8CE0F68532}" type="presOf" srcId="{4804286C-6256-404B-851E-A02957209261}" destId="{1248CFAE-A202-4D94-8A44-F15A78C24C0C}" srcOrd="1" destOrd="0" presId="urn:microsoft.com/office/officeart/2005/8/layout/bList2#1"/>
    <dgm:cxn modelId="{1CAFDF21-7D3D-4A2B-AF52-4E623C11FBE5}" type="presOf" srcId="{1E1E5296-8BBE-4DE8-AA7C-91F09E5B41BF}" destId="{32F28DC4-428E-4461-96BB-31EF43B0325A}" srcOrd="0" destOrd="0" presId="urn:microsoft.com/office/officeart/2005/8/layout/bList2#1"/>
    <dgm:cxn modelId="{7BA4173C-5F88-4EE2-A3CD-E06E742035B9}" srcId="{9ADAE783-B536-4CAD-8B6B-79F71E86F826}" destId="{1E1E5296-8BBE-4DE8-AA7C-91F09E5B41BF}" srcOrd="0" destOrd="0" parTransId="{01E7C3C6-AF11-4022-A230-88E51160C1D6}" sibTransId="{10567FB0-7327-41AB-BA77-D76FD5F1D758}"/>
    <dgm:cxn modelId="{F0CD6E11-152F-4EB8-8C88-E4307FA61ECF}" type="presOf" srcId="{9ADAE783-B536-4CAD-8B6B-79F71E86F826}" destId="{730D6189-F3E1-4C50-AFAA-048CA94D12D1}" srcOrd="0" destOrd="0" presId="urn:microsoft.com/office/officeart/2005/8/layout/bList2#1"/>
    <dgm:cxn modelId="{D82BC505-7090-4423-A716-DB2C27E051C6}" type="presOf" srcId="{FCA1C849-759A-4801-B730-7F486E5373BA}" destId="{F27F13EC-A77F-41E4-BE2F-3180A852DEF6}" srcOrd="1" destOrd="0" presId="urn:microsoft.com/office/officeart/2005/8/layout/bList2#1"/>
    <dgm:cxn modelId="{00BF59DD-B1C4-4F16-AD71-9D47B557F8C2}" type="presOf" srcId="{2DE9954C-4D85-4B2D-9B43-9083AA7A1B06}" destId="{45F73F9E-7D9A-4B23-9C25-6C242E802AC4}" srcOrd="0" destOrd="0" presId="urn:microsoft.com/office/officeart/2005/8/layout/bList2#1"/>
    <dgm:cxn modelId="{5402E3CE-BA98-4EA9-92F2-C42D21913CDF}" type="presOf" srcId="{10567FB0-7327-41AB-BA77-D76FD5F1D758}" destId="{270728AD-2770-40C2-B529-598ABEDA8152}" srcOrd="0" destOrd="0" presId="urn:microsoft.com/office/officeart/2005/8/layout/bList2#1"/>
    <dgm:cxn modelId="{90F4F840-AC88-48EE-8DDA-94594023369E}" srcId="{9ADAE783-B536-4CAD-8B6B-79F71E86F826}" destId="{FCA1C849-759A-4801-B730-7F486E5373BA}" srcOrd="2" destOrd="0" parTransId="{F714C6D7-3DD7-4029-9943-258EB1A2BDDE}" sibTransId="{36E9E5A7-369B-4BC4-B420-0D0511879D85}"/>
    <dgm:cxn modelId="{01B9F02B-0B4D-4E36-A151-23CCB483E2B4}" type="presOf" srcId="{1E1E5296-8BBE-4DE8-AA7C-91F09E5B41BF}" destId="{49C667FC-7F05-47CC-9812-261437D677B6}" srcOrd="1" destOrd="0" presId="urn:microsoft.com/office/officeart/2005/8/layout/bList2#1"/>
    <dgm:cxn modelId="{78929A54-30A4-4C9E-85B4-6D5A012ACBAC}" type="presParOf" srcId="{730D6189-F3E1-4C50-AFAA-048CA94D12D1}" destId="{B8C1AB3E-7724-42BC-87FF-10AE6B6AFE02}" srcOrd="0" destOrd="0" presId="urn:microsoft.com/office/officeart/2005/8/layout/bList2#1"/>
    <dgm:cxn modelId="{2C39827B-12F7-4E5B-BB2A-9E16372809C1}" type="presParOf" srcId="{B8C1AB3E-7724-42BC-87FF-10AE6B6AFE02}" destId="{6E09EF04-0F8C-48CE-9D50-CDAEE3C27869}" srcOrd="0" destOrd="0" presId="urn:microsoft.com/office/officeart/2005/8/layout/bList2#1"/>
    <dgm:cxn modelId="{B0EB4183-3CDF-44CB-938A-3D58E3348A80}" type="presParOf" srcId="{B8C1AB3E-7724-42BC-87FF-10AE6B6AFE02}" destId="{32F28DC4-428E-4461-96BB-31EF43B0325A}" srcOrd="1" destOrd="0" presId="urn:microsoft.com/office/officeart/2005/8/layout/bList2#1"/>
    <dgm:cxn modelId="{85FA2C75-AC42-4C2C-86DC-7CECD7FE3C77}" type="presParOf" srcId="{B8C1AB3E-7724-42BC-87FF-10AE6B6AFE02}" destId="{49C667FC-7F05-47CC-9812-261437D677B6}" srcOrd="2" destOrd="0" presId="urn:microsoft.com/office/officeart/2005/8/layout/bList2#1"/>
    <dgm:cxn modelId="{F853C174-A574-46CD-988F-3BE4557650DA}" type="presParOf" srcId="{B8C1AB3E-7724-42BC-87FF-10AE6B6AFE02}" destId="{57BD9049-E768-4072-BB5A-2BFB47160E42}" srcOrd="3" destOrd="0" presId="urn:microsoft.com/office/officeart/2005/8/layout/bList2#1"/>
    <dgm:cxn modelId="{4DD7FC45-D329-42B2-ABDA-4CC11E9418E3}" type="presParOf" srcId="{730D6189-F3E1-4C50-AFAA-048CA94D12D1}" destId="{270728AD-2770-40C2-B529-598ABEDA8152}" srcOrd="1" destOrd="0" presId="urn:microsoft.com/office/officeart/2005/8/layout/bList2#1"/>
    <dgm:cxn modelId="{4E19F7E9-2862-42E1-BF62-53195BEFF6B3}" type="presParOf" srcId="{730D6189-F3E1-4C50-AFAA-048CA94D12D1}" destId="{B2F8018F-DAD1-466F-924D-B2D4265A4B5C}" srcOrd="2" destOrd="0" presId="urn:microsoft.com/office/officeart/2005/8/layout/bList2#1"/>
    <dgm:cxn modelId="{CA0C865D-C8A0-4DA6-A596-9A508D3FF7CE}" type="presParOf" srcId="{B2F8018F-DAD1-466F-924D-B2D4265A4B5C}" destId="{D3C44E0F-3A68-4D52-AF36-3A7B54496F0A}" srcOrd="0" destOrd="0" presId="urn:microsoft.com/office/officeart/2005/8/layout/bList2#1"/>
    <dgm:cxn modelId="{4D5E8B28-C903-4D4E-9F97-D580398BDCBD}" type="presParOf" srcId="{B2F8018F-DAD1-466F-924D-B2D4265A4B5C}" destId="{70756F3F-9B6B-4435-9434-7E9FAE36D816}" srcOrd="1" destOrd="0" presId="urn:microsoft.com/office/officeart/2005/8/layout/bList2#1"/>
    <dgm:cxn modelId="{DEC46363-B116-45C5-92DE-D0B69E42369C}" type="presParOf" srcId="{B2F8018F-DAD1-466F-924D-B2D4265A4B5C}" destId="{1248CFAE-A202-4D94-8A44-F15A78C24C0C}" srcOrd="2" destOrd="0" presId="urn:microsoft.com/office/officeart/2005/8/layout/bList2#1"/>
    <dgm:cxn modelId="{0FDF39CB-6B2E-43BE-B9ED-A5B22A1752A1}" type="presParOf" srcId="{B2F8018F-DAD1-466F-924D-B2D4265A4B5C}" destId="{3342AD0E-65C9-47BE-8D02-5B66D3EDEF56}" srcOrd="3" destOrd="0" presId="urn:microsoft.com/office/officeart/2005/8/layout/bList2#1"/>
    <dgm:cxn modelId="{10E2A805-0342-421A-B05A-646450A14203}" type="presParOf" srcId="{730D6189-F3E1-4C50-AFAA-048CA94D12D1}" destId="{45F73F9E-7D9A-4B23-9C25-6C242E802AC4}" srcOrd="3" destOrd="0" presId="urn:microsoft.com/office/officeart/2005/8/layout/bList2#1"/>
    <dgm:cxn modelId="{8FB80000-443B-498B-BCFD-A807649691DB}" type="presParOf" srcId="{730D6189-F3E1-4C50-AFAA-048CA94D12D1}" destId="{89042E76-5B51-4A11-B234-06D2DAF4C89C}" srcOrd="4" destOrd="0" presId="urn:microsoft.com/office/officeart/2005/8/layout/bList2#1"/>
    <dgm:cxn modelId="{648F5CFA-6C0A-42DE-9177-463DACF73FD5}" type="presParOf" srcId="{89042E76-5B51-4A11-B234-06D2DAF4C89C}" destId="{C0D1D5AB-7F7C-497C-8028-8115ADDE84B0}" srcOrd="0" destOrd="0" presId="urn:microsoft.com/office/officeart/2005/8/layout/bList2#1"/>
    <dgm:cxn modelId="{05CCD106-FFC9-46B1-B0CE-796FDA6481FF}" type="presParOf" srcId="{89042E76-5B51-4A11-B234-06D2DAF4C89C}" destId="{4DEC5725-1479-456A-92CC-916635A9C80F}" srcOrd="1" destOrd="0" presId="urn:microsoft.com/office/officeart/2005/8/layout/bList2#1"/>
    <dgm:cxn modelId="{10F19C08-181D-4BF4-94AF-88DCD553DD61}" type="presParOf" srcId="{89042E76-5B51-4A11-B234-06D2DAF4C89C}" destId="{F27F13EC-A77F-41E4-BE2F-3180A852DEF6}" srcOrd="2" destOrd="0" presId="urn:microsoft.com/office/officeart/2005/8/layout/bList2#1"/>
    <dgm:cxn modelId="{50E26EC6-9EDB-4154-B525-76A5E9285231}" type="presParOf" srcId="{89042E76-5B51-4A11-B234-06D2DAF4C89C}" destId="{486ED540-7D16-447D-9F56-2B26EFD01D28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F651EF-FEFE-4C5F-9BEC-CAB294C3663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256177-E13B-4B22-8158-41FF3532730F}">
      <dgm:prSet phldrT="[Текст]"/>
      <dgm:spPr/>
      <dgm:t>
        <a:bodyPr/>
        <a:lstStyle/>
        <a:p>
          <a:endParaRPr lang="ru-RU" dirty="0"/>
        </a:p>
      </dgm:t>
    </dgm:pt>
    <dgm:pt modelId="{7542F2AE-3FE7-4934-B897-106F6A4FD6B0}" type="parTrans" cxnId="{C65357BF-B8DD-422A-8997-0831B30B6039}">
      <dgm:prSet/>
      <dgm:spPr/>
      <dgm:t>
        <a:bodyPr/>
        <a:lstStyle/>
        <a:p>
          <a:endParaRPr lang="ru-RU"/>
        </a:p>
      </dgm:t>
    </dgm:pt>
    <dgm:pt modelId="{3A45DB04-9C82-4798-AF38-EA78F150E3FD}" type="sibTrans" cxnId="{C65357BF-B8DD-422A-8997-0831B30B6039}">
      <dgm:prSet/>
      <dgm:spPr/>
      <dgm:t>
        <a:bodyPr/>
        <a:lstStyle/>
        <a:p>
          <a:endParaRPr lang="ru-RU"/>
        </a:p>
      </dgm:t>
    </dgm:pt>
    <dgm:pt modelId="{BF4A47B7-AE4E-4F41-B462-3074BA8A7E3E}">
      <dgm:prSet phldrT="[Текст]"/>
      <dgm:spPr/>
      <dgm:t>
        <a:bodyPr/>
        <a:lstStyle/>
        <a:p>
          <a:r>
            <a:rPr lang="ru-RU" dirty="0" err="1" smtClean="0"/>
            <a:t>Чалак</a:t>
          </a:r>
          <a:r>
            <a:rPr lang="ru-RU" dirty="0" smtClean="0"/>
            <a:t> </a:t>
          </a:r>
          <a:r>
            <a:rPr lang="ru-RU" dirty="0" err="1" smtClean="0"/>
            <a:t>хац</a:t>
          </a:r>
          <a:endParaRPr lang="ru-RU" dirty="0"/>
        </a:p>
      </dgm:t>
    </dgm:pt>
    <dgm:pt modelId="{C2FFFC6F-BF63-4C62-AD2F-14F4C38A9DA5}" type="parTrans" cxnId="{FE612D3B-34C0-4678-B88A-EFF19E277FC7}">
      <dgm:prSet/>
      <dgm:spPr/>
      <dgm:t>
        <a:bodyPr/>
        <a:lstStyle/>
        <a:p>
          <a:endParaRPr lang="ru-RU"/>
        </a:p>
      </dgm:t>
    </dgm:pt>
    <dgm:pt modelId="{DD9AC2A3-367C-45E9-83CF-4730F0019A59}" type="sibTrans" cxnId="{FE612D3B-34C0-4678-B88A-EFF19E277FC7}">
      <dgm:prSet/>
      <dgm:spPr/>
      <dgm:t>
        <a:bodyPr/>
        <a:lstStyle/>
        <a:p>
          <a:endParaRPr lang="ru-RU"/>
        </a:p>
      </dgm:t>
    </dgm:pt>
    <dgm:pt modelId="{803BFD32-8D8A-4719-A11B-6978DFBEE564}">
      <dgm:prSet phldrT="[Текст]"/>
      <dgm:spPr/>
      <dgm:t>
        <a:bodyPr/>
        <a:lstStyle/>
        <a:p>
          <a:endParaRPr lang="ru-RU" dirty="0"/>
        </a:p>
      </dgm:t>
    </dgm:pt>
    <dgm:pt modelId="{A0E99D31-92BD-4355-ABD7-C4437C5F2C43}" type="parTrans" cxnId="{E555A66D-16EC-4D3F-9100-AAB52A03D446}">
      <dgm:prSet/>
      <dgm:spPr/>
      <dgm:t>
        <a:bodyPr/>
        <a:lstStyle/>
        <a:p>
          <a:endParaRPr lang="ru-RU"/>
        </a:p>
      </dgm:t>
    </dgm:pt>
    <dgm:pt modelId="{D36F3976-784E-485D-AFC3-A3BBEEB0744D}" type="sibTrans" cxnId="{E555A66D-16EC-4D3F-9100-AAB52A03D446}">
      <dgm:prSet/>
      <dgm:spPr/>
      <dgm:t>
        <a:bodyPr/>
        <a:lstStyle/>
        <a:p>
          <a:endParaRPr lang="ru-RU"/>
        </a:p>
      </dgm:t>
    </dgm:pt>
    <dgm:pt modelId="{9E8C1BF5-8BB2-43F5-88DF-10D6B8B2D9CC}">
      <dgm:prSet phldrT="[Текст]"/>
      <dgm:spPr/>
      <dgm:t>
        <a:bodyPr/>
        <a:lstStyle/>
        <a:p>
          <a:r>
            <a:rPr lang="ru-RU" dirty="0" err="1" smtClean="0"/>
            <a:t>Беечораа</a:t>
          </a:r>
          <a:r>
            <a:rPr lang="ru-RU" dirty="0" smtClean="0"/>
            <a:t> </a:t>
          </a:r>
          <a:r>
            <a:rPr lang="ru-RU" dirty="0" err="1" smtClean="0"/>
            <a:t>дююнаа</a:t>
          </a:r>
          <a:endParaRPr lang="ru-RU" dirty="0"/>
        </a:p>
      </dgm:t>
    </dgm:pt>
    <dgm:pt modelId="{1CDC5453-C073-4CCB-AA94-D8E3F5CE4088}" type="parTrans" cxnId="{0FCA40BB-CA95-445C-BBCF-C80C350C9BC9}">
      <dgm:prSet/>
      <dgm:spPr/>
      <dgm:t>
        <a:bodyPr/>
        <a:lstStyle/>
        <a:p>
          <a:endParaRPr lang="ru-RU"/>
        </a:p>
      </dgm:t>
    </dgm:pt>
    <dgm:pt modelId="{53CE7E96-C7C4-4E79-8DAF-7A136CE62784}" type="sibTrans" cxnId="{0FCA40BB-CA95-445C-BBCF-C80C350C9BC9}">
      <dgm:prSet/>
      <dgm:spPr/>
      <dgm:t>
        <a:bodyPr/>
        <a:lstStyle/>
        <a:p>
          <a:endParaRPr lang="ru-RU"/>
        </a:p>
      </dgm:t>
    </dgm:pt>
    <dgm:pt modelId="{BC3A8403-49FD-4468-A044-40E053ECBD0D}">
      <dgm:prSet phldrT="[Текст]" phldr="1"/>
      <dgm:spPr/>
      <dgm:t>
        <a:bodyPr/>
        <a:lstStyle/>
        <a:p>
          <a:endParaRPr lang="ru-RU" dirty="0"/>
        </a:p>
      </dgm:t>
    </dgm:pt>
    <dgm:pt modelId="{62DACF98-0264-4FDC-B7DF-3575B92D3471}" type="parTrans" cxnId="{5A311795-C619-4942-AE72-D0D739AB5C48}">
      <dgm:prSet/>
      <dgm:spPr/>
      <dgm:t>
        <a:bodyPr/>
        <a:lstStyle/>
        <a:p>
          <a:endParaRPr lang="ru-RU"/>
        </a:p>
      </dgm:t>
    </dgm:pt>
    <dgm:pt modelId="{DB6DD1B3-14BD-4D24-B000-0F43E4FDAF6B}" type="sibTrans" cxnId="{5A311795-C619-4942-AE72-D0D739AB5C48}">
      <dgm:prSet/>
      <dgm:spPr/>
      <dgm:t>
        <a:bodyPr/>
        <a:lstStyle/>
        <a:p>
          <a:endParaRPr lang="ru-RU"/>
        </a:p>
      </dgm:t>
    </dgm:pt>
    <dgm:pt modelId="{764A33E0-B87F-4358-B372-99914197E149}">
      <dgm:prSet phldrT="[Текст]"/>
      <dgm:spPr/>
      <dgm:t>
        <a:bodyPr/>
        <a:lstStyle/>
        <a:p>
          <a:r>
            <a:rPr lang="ru-RU" dirty="0" err="1" smtClean="0"/>
            <a:t>Тамбал</a:t>
          </a:r>
          <a:r>
            <a:rPr lang="ru-RU" dirty="0" smtClean="0"/>
            <a:t> </a:t>
          </a:r>
          <a:r>
            <a:rPr lang="ru-RU" dirty="0" err="1" smtClean="0"/>
            <a:t>кузаа</a:t>
          </a:r>
          <a:endParaRPr lang="ru-RU" dirty="0"/>
        </a:p>
      </dgm:t>
    </dgm:pt>
    <dgm:pt modelId="{39239403-E458-4304-9BAB-99A3B32B7D2A}" type="parTrans" cxnId="{05ECF6D3-C502-445D-986A-AB67D5081113}">
      <dgm:prSet/>
      <dgm:spPr/>
      <dgm:t>
        <a:bodyPr/>
        <a:lstStyle/>
        <a:p>
          <a:endParaRPr lang="ru-RU"/>
        </a:p>
      </dgm:t>
    </dgm:pt>
    <dgm:pt modelId="{F5F75435-BE34-4E9B-8CD7-0A9578C40A00}" type="sibTrans" cxnId="{05ECF6D3-C502-445D-986A-AB67D5081113}">
      <dgm:prSet/>
      <dgm:spPr/>
      <dgm:t>
        <a:bodyPr/>
        <a:lstStyle/>
        <a:p>
          <a:endParaRPr lang="ru-RU"/>
        </a:p>
      </dgm:t>
    </dgm:pt>
    <dgm:pt modelId="{4A2BCE25-1541-40CE-90AE-DB573EAA4A6E}" type="pres">
      <dgm:prSet presAssocID="{4BF651EF-FEFE-4C5F-9BEC-CAB294C366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772AC0-127B-4F1B-BE10-FF8D12A6E9DC}" type="pres">
      <dgm:prSet presAssocID="{3C256177-E13B-4B22-8158-41FF3532730F}" presName="composite" presStyleCnt="0"/>
      <dgm:spPr/>
    </dgm:pt>
    <dgm:pt modelId="{FDB74094-B068-41B0-80CA-62E203E176EF}" type="pres">
      <dgm:prSet presAssocID="{3C256177-E13B-4B22-8158-41FF3532730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7C36-45C1-4C5C-8654-1C567B64A6EB}" type="pres">
      <dgm:prSet presAssocID="{3C256177-E13B-4B22-8158-41FF3532730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B538D-EBE3-427E-9BB9-31097BDB60A2}" type="pres">
      <dgm:prSet presAssocID="{3A45DB04-9C82-4798-AF38-EA78F150E3FD}" presName="space" presStyleCnt="0"/>
      <dgm:spPr/>
    </dgm:pt>
    <dgm:pt modelId="{83A48110-584E-4336-8E37-E4F7457BB8F4}" type="pres">
      <dgm:prSet presAssocID="{803BFD32-8D8A-4719-A11B-6978DFBEE564}" presName="composite" presStyleCnt="0"/>
      <dgm:spPr/>
    </dgm:pt>
    <dgm:pt modelId="{7075D02E-EF46-4AF6-845C-1F72DAF766BC}" type="pres">
      <dgm:prSet presAssocID="{803BFD32-8D8A-4719-A11B-6978DFBEE5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6A44B-4A78-4BAF-9776-D3BB6AE53C7A}" type="pres">
      <dgm:prSet presAssocID="{803BFD32-8D8A-4719-A11B-6978DFBEE5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ED632-9213-4680-BC26-E7B60E35691D}" type="pres">
      <dgm:prSet presAssocID="{D36F3976-784E-485D-AFC3-A3BBEEB0744D}" presName="space" presStyleCnt="0"/>
      <dgm:spPr/>
    </dgm:pt>
    <dgm:pt modelId="{C9710F1D-1C53-48FA-8058-C57DA506FA03}" type="pres">
      <dgm:prSet presAssocID="{BC3A8403-49FD-4468-A044-40E053ECBD0D}" presName="composite" presStyleCnt="0"/>
      <dgm:spPr/>
    </dgm:pt>
    <dgm:pt modelId="{1EF2DE92-68F8-4005-8D30-23F0E7810802}" type="pres">
      <dgm:prSet presAssocID="{BC3A8403-49FD-4468-A044-40E053ECBD0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FDFD9-BEF2-47E0-A250-51989C8B8D72}" type="pres">
      <dgm:prSet presAssocID="{BC3A8403-49FD-4468-A044-40E053ECBD0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612D3B-34C0-4678-B88A-EFF19E277FC7}" srcId="{3C256177-E13B-4B22-8158-41FF3532730F}" destId="{BF4A47B7-AE4E-4F41-B462-3074BA8A7E3E}" srcOrd="0" destOrd="0" parTransId="{C2FFFC6F-BF63-4C62-AD2F-14F4C38A9DA5}" sibTransId="{DD9AC2A3-367C-45E9-83CF-4730F0019A59}"/>
    <dgm:cxn modelId="{8DB39613-CD06-4631-85A5-A4B6E816DDA3}" type="presOf" srcId="{4BF651EF-FEFE-4C5F-9BEC-CAB294C3663F}" destId="{4A2BCE25-1541-40CE-90AE-DB573EAA4A6E}" srcOrd="0" destOrd="0" presId="urn:microsoft.com/office/officeart/2005/8/layout/hList1"/>
    <dgm:cxn modelId="{0FCA40BB-CA95-445C-BBCF-C80C350C9BC9}" srcId="{803BFD32-8D8A-4719-A11B-6978DFBEE564}" destId="{9E8C1BF5-8BB2-43F5-88DF-10D6B8B2D9CC}" srcOrd="0" destOrd="0" parTransId="{1CDC5453-C073-4CCB-AA94-D8E3F5CE4088}" sibTransId="{53CE7E96-C7C4-4E79-8DAF-7A136CE62784}"/>
    <dgm:cxn modelId="{05ECF6D3-C502-445D-986A-AB67D5081113}" srcId="{BC3A8403-49FD-4468-A044-40E053ECBD0D}" destId="{764A33E0-B87F-4358-B372-99914197E149}" srcOrd="0" destOrd="0" parTransId="{39239403-E458-4304-9BAB-99A3B32B7D2A}" sibTransId="{F5F75435-BE34-4E9B-8CD7-0A9578C40A00}"/>
    <dgm:cxn modelId="{CB77061A-0422-4D5D-B90E-49035E87FECB}" type="presOf" srcId="{BF4A47B7-AE4E-4F41-B462-3074BA8A7E3E}" destId="{42AC7C36-45C1-4C5C-8654-1C567B64A6EB}" srcOrd="0" destOrd="0" presId="urn:microsoft.com/office/officeart/2005/8/layout/hList1"/>
    <dgm:cxn modelId="{9A5CBFE0-F473-47EB-B489-EDFBB450C22D}" type="presOf" srcId="{BC3A8403-49FD-4468-A044-40E053ECBD0D}" destId="{1EF2DE92-68F8-4005-8D30-23F0E7810802}" srcOrd="0" destOrd="0" presId="urn:microsoft.com/office/officeart/2005/8/layout/hList1"/>
    <dgm:cxn modelId="{C65357BF-B8DD-422A-8997-0831B30B6039}" srcId="{4BF651EF-FEFE-4C5F-9BEC-CAB294C3663F}" destId="{3C256177-E13B-4B22-8158-41FF3532730F}" srcOrd="0" destOrd="0" parTransId="{7542F2AE-3FE7-4934-B897-106F6A4FD6B0}" sibTransId="{3A45DB04-9C82-4798-AF38-EA78F150E3FD}"/>
    <dgm:cxn modelId="{A778B8E2-25BC-440E-BA45-38F04AAFBA0E}" type="presOf" srcId="{3C256177-E13B-4B22-8158-41FF3532730F}" destId="{FDB74094-B068-41B0-80CA-62E203E176EF}" srcOrd="0" destOrd="0" presId="urn:microsoft.com/office/officeart/2005/8/layout/hList1"/>
    <dgm:cxn modelId="{5FFD0120-E25C-42E5-9C43-5F511E1D26FA}" type="presOf" srcId="{803BFD32-8D8A-4719-A11B-6978DFBEE564}" destId="{7075D02E-EF46-4AF6-845C-1F72DAF766BC}" srcOrd="0" destOrd="0" presId="urn:microsoft.com/office/officeart/2005/8/layout/hList1"/>
    <dgm:cxn modelId="{61291769-90C9-41FC-8F3D-96EF79B9EA2F}" type="presOf" srcId="{9E8C1BF5-8BB2-43F5-88DF-10D6B8B2D9CC}" destId="{3236A44B-4A78-4BAF-9776-D3BB6AE53C7A}" srcOrd="0" destOrd="0" presId="urn:microsoft.com/office/officeart/2005/8/layout/hList1"/>
    <dgm:cxn modelId="{81C44F2A-B34E-411D-A1F2-70075C92B4CE}" type="presOf" srcId="{764A33E0-B87F-4358-B372-99914197E149}" destId="{CBAFDFD9-BEF2-47E0-A250-51989C8B8D72}" srcOrd="0" destOrd="0" presId="urn:microsoft.com/office/officeart/2005/8/layout/hList1"/>
    <dgm:cxn modelId="{5A311795-C619-4942-AE72-D0D739AB5C48}" srcId="{4BF651EF-FEFE-4C5F-9BEC-CAB294C3663F}" destId="{BC3A8403-49FD-4468-A044-40E053ECBD0D}" srcOrd="2" destOrd="0" parTransId="{62DACF98-0264-4FDC-B7DF-3575B92D3471}" sibTransId="{DB6DD1B3-14BD-4D24-B000-0F43E4FDAF6B}"/>
    <dgm:cxn modelId="{E555A66D-16EC-4D3F-9100-AAB52A03D446}" srcId="{4BF651EF-FEFE-4C5F-9BEC-CAB294C3663F}" destId="{803BFD32-8D8A-4719-A11B-6978DFBEE564}" srcOrd="1" destOrd="0" parTransId="{A0E99D31-92BD-4355-ABD7-C4437C5F2C43}" sibTransId="{D36F3976-784E-485D-AFC3-A3BBEEB0744D}"/>
    <dgm:cxn modelId="{36096906-6599-41BF-8C43-09AEFCAD223F}" type="presParOf" srcId="{4A2BCE25-1541-40CE-90AE-DB573EAA4A6E}" destId="{E4772AC0-127B-4F1B-BE10-FF8D12A6E9DC}" srcOrd="0" destOrd="0" presId="urn:microsoft.com/office/officeart/2005/8/layout/hList1"/>
    <dgm:cxn modelId="{AD52F1CA-0954-4630-A8EE-5A95CBBC342A}" type="presParOf" srcId="{E4772AC0-127B-4F1B-BE10-FF8D12A6E9DC}" destId="{FDB74094-B068-41B0-80CA-62E203E176EF}" srcOrd="0" destOrd="0" presId="urn:microsoft.com/office/officeart/2005/8/layout/hList1"/>
    <dgm:cxn modelId="{2AB459BD-FEF1-4F35-8499-607BB16216D1}" type="presParOf" srcId="{E4772AC0-127B-4F1B-BE10-FF8D12A6E9DC}" destId="{42AC7C36-45C1-4C5C-8654-1C567B64A6EB}" srcOrd="1" destOrd="0" presId="urn:microsoft.com/office/officeart/2005/8/layout/hList1"/>
    <dgm:cxn modelId="{3073E1C8-8CB6-4A09-9554-61ABDEE58510}" type="presParOf" srcId="{4A2BCE25-1541-40CE-90AE-DB573EAA4A6E}" destId="{723B538D-EBE3-427E-9BB9-31097BDB60A2}" srcOrd="1" destOrd="0" presId="urn:microsoft.com/office/officeart/2005/8/layout/hList1"/>
    <dgm:cxn modelId="{6E2996DF-D078-4C58-B670-4342FAD7FB51}" type="presParOf" srcId="{4A2BCE25-1541-40CE-90AE-DB573EAA4A6E}" destId="{83A48110-584E-4336-8E37-E4F7457BB8F4}" srcOrd="2" destOrd="0" presId="urn:microsoft.com/office/officeart/2005/8/layout/hList1"/>
    <dgm:cxn modelId="{D0691972-AC0A-430B-B34F-D0B11A6B8D9C}" type="presParOf" srcId="{83A48110-584E-4336-8E37-E4F7457BB8F4}" destId="{7075D02E-EF46-4AF6-845C-1F72DAF766BC}" srcOrd="0" destOrd="0" presId="urn:microsoft.com/office/officeart/2005/8/layout/hList1"/>
    <dgm:cxn modelId="{0AF7BB2E-C6E4-46A4-BD00-F0D513B83CF9}" type="presParOf" srcId="{83A48110-584E-4336-8E37-E4F7457BB8F4}" destId="{3236A44B-4A78-4BAF-9776-D3BB6AE53C7A}" srcOrd="1" destOrd="0" presId="urn:microsoft.com/office/officeart/2005/8/layout/hList1"/>
    <dgm:cxn modelId="{9CB4199E-7D9B-46E7-8791-C3A54380A339}" type="presParOf" srcId="{4A2BCE25-1541-40CE-90AE-DB573EAA4A6E}" destId="{360ED632-9213-4680-BC26-E7B60E35691D}" srcOrd="3" destOrd="0" presId="urn:microsoft.com/office/officeart/2005/8/layout/hList1"/>
    <dgm:cxn modelId="{DE3547DB-6559-4A71-BF2F-F856ECAE2415}" type="presParOf" srcId="{4A2BCE25-1541-40CE-90AE-DB573EAA4A6E}" destId="{C9710F1D-1C53-48FA-8058-C57DA506FA03}" srcOrd="4" destOrd="0" presId="urn:microsoft.com/office/officeart/2005/8/layout/hList1"/>
    <dgm:cxn modelId="{0257C810-5ED1-46E8-883D-E8C172FF63D4}" type="presParOf" srcId="{C9710F1D-1C53-48FA-8058-C57DA506FA03}" destId="{1EF2DE92-68F8-4005-8D30-23F0E7810802}" srcOrd="0" destOrd="0" presId="urn:microsoft.com/office/officeart/2005/8/layout/hList1"/>
    <dgm:cxn modelId="{FF670A7D-D1AF-4B00-BB55-8C73E0B3BFE0}" type="presParOf" srcId="{C9710F1D-1C53-48FA-8058-C57DA506FA03}" destId="{CBAFDFD9-BEF2-47E0-A250-51989C8B8D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0460F-D70E-4C2D-B6BA-148772B08AE2}">
      <dsp:nvSpPr>
        <dsp:cNvPr id="0" name=""/>
        <dsp:cNvSpPr/>
      </dsp:nvSpPr>
      <dsp:spPr>
        <a:xfrm>
          <a:off x="0" y="1034639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43ADE2-EA7B-40AB-940E-43A1EF985FE1}">
      <dsp:nvSpPr>
        <dsp:cNvPr id="0" name=""/>
        <dsp:cNvSpPr/>
      </dsp:nvSpPr>
      <dsp:spPr>
        <a:xfrm>
          <a:off x="374967" y="636119"/>
          <a:ext cx="524954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Удивление </a:t>
          </a:r>
          <a:endParaRPr lang="ru-RU" sz="2700" kern="1200" dirty="0"/>
        </a:p>
      </dsp:txBody>
      <dsp:txXfrm>
        <a:off x="413875" y="675027"/>
        <a:ext cx="5171729" cy="719224"/>
      </dsp:txXfrm>
    </dsp:sp>
    <dsp:sp modelId="{65FF6322-1865-496D-A45F-88E9E07737B8}">
      <dsp:nvSpPr>
        <dsp:cNvPr id="0" name=""/>
        <dsp:cNvSpPr/>
      </dsp:nvSpPr>
      <dsp:spPr>
        <a:xfrm>
          <a:off x="0" y="2259359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70B9B-00CC-438F-B141-1616A921BF43}">
      <dsp:nvSpPr>
        <dsp:cNvPr id="0" name=""/>
        <dsp:cNvSpPr/>
      </dsp:nvSpPr>
      <dsp:spPr>
        <a:xfrm>
          <a:off x="374967" y="1860839"/>
          <a:ext cx="524954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Радость в процессе работы </a:t>
          </a:r>
          <a:endParaRPr lang="ru-RU" sz="2700" kern="1200" dirty="0"/>
        </a:p>
      </dsp:txBody>
      <dsp:txXfrm>
        <a:off x="413875" y="1899747"/>
        <a:ext cx="5171729" cy="719224"/>
      </dsp:txXfrm>
    </dsp:sp>
    <dsp:sp modelId="{FA246FEE-909A-4C67-A8B8-A5A38C6EFCA6}">
      <dsp:nvSpPr>
        <dsp:cNvPr id="0" name=""/>
        <dsp:cNvSpPr/>
      </dsp:nvSpPr>
      <dsp:spPr>
        <a:xfrm>
          <a:off x="0" y="3484080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BBF60-1E34-4D41-A926-4CEEAEED1ECD}">
      <dsp:nvSpPr>
        <dsp:cNvPr id="0" name=""/>
        <dsp:cNvSpPr/>
      </dsp:nvSpPr>
      <dsp:spPr>
        <a:xfrm>
          <a:off x="374967" y="3085559"/>
          <a:ext cx="524954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Интерес к изучаемым вопросам </a:t>
          </a:r>
          <a:endParaRPr lang="ru-RU" sz="2700" kern="1200" dirty="0"/>
        </a:p>
      </dsp:txBody>
      <dsp:txXfrm>
        <a:off x="413875" y="3124467"/>
        <a:ext cx="5171729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5BE38-84B0-421D-AA0A-73BD7D5F065A}">
      <dsp:nvSpPr>
        <dsp:cNvPr id="0" name=""/>
        <dsp:cNvSpPr/>
      </dsp:nvSpPr>
      <dsp:spPr>
        <a:xfrm>
          <a:off x="0" y="1489860"/>
          <a:ext cx="749935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B2C26-6713-4E0E-8A2E-0AAA4D98613D}">
      <dsp:nvSpPr>
        <dsp:cNvPr id="0" name=""/>
        <dsp:cNvSpPr/>
      </dsp:nvSpPr>
      <dsp:spPr>
        <a:xfrm>
          <a:off x="374967" y="1224179"/>
          <a:ext cx="524954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 </a:t>
          </a:r>
          <a:r>
            <a:rPr lang="ru-RU" sz="1800" kern="1200" dirty="0" err="1" smtClean="0"/>
            <a:t>внутрипредметных</a:t>
          </a:r>
          <a:r>
            <a:rPr lang="ru-RU" sz="1800" kern="1200" dirty="0" smtClean="0"/>
            <a:t> связей</a:t>
          </a:r>
          <a:endParaRPr lang="ru-RU" sz="1800" kern="1200" dirty="0"/>
        </a:p>
      </dsp:txBody>
      <dsp:txXfrm>
        <a:off x="400906" y="1250118"/>
        <a:ext cx="5197667" cy="479482"/>
      </dsp:txXfrm>
    </dsp:sp>
    <dsp:sp modelId="{F22087CF-A22F-432A-A955-E85118FDED03}">
      <dsp:nvSpPr>
        <dsp:cNvPr id="0" name=""/>
        <dsp:cNvSpPr/>
      </dsp:nvSpPr>
      <dsp:spPr>
        <a:xfrm>
          <a:off x="0" y="2306340"/>
          <a:ext cx="749935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9867C-49FA-4B3D-8C71-8BC7831AA851}">
      <dsp:nvSpPr>
        <dsp:cNvPr id="0" name=""/>
        <dsp:cNvSpPr/>
      </dsp:nvSpPr>
      <dsp:spPr>
        <a:xfrm>
          <a:off x="374967" y="2040660"/>
          <a:ext cx="524954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Рассуждение , доказательство, вывод</a:t>
          </a:r>
          <a:endParaRPr lang="ru-RU" sz="1800" kern="1200" dirty="0"/>
        </a:p>
      </dsp:txBody>
      <dsp:txXfrm>
        <a:off x="400906" y="2066599"/>
        <a:ext cx="5197667" cy="479482"/>
      </dsp:txXfrm>
    </dsp:sp>
    <dsp:sp modelId="{D01CFBE9-CBA5-48B9-88AF-0489FEC03148}">
      <dsp:nvSpPr>
        <dsp:cNvPr id="0" name=""/>
        <dsp:cNvSpPr/>
      </dsp:nvSpPr>
      <dsp:spPr>
        <a:xfrm>
          <a:off x="0" y="3122820"/>
          <a:ext cx="749935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BB367-498C-4BFB-9932-5377862EB9A0}">
      <dsp:nvSpPr>
        <dsp:cNvPr id="0" name=""/>
        <dsp:cNvSpPr/>
      </dsp:nvSpPr>
      <dsp:spPr>
        <a:xfrm>
          <a:off x="374967" y="2857140"/>
          <a:ext cx="524954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Поэтапный самоконтроль , проверка решения </a:t>
          </a:r>
          <a:endParaRPr lang="ru-RU" sz="1800" kern="1200" dirty="0"/>
        </a:p>
      </dsp:txBody>
      <dsp:txXfrm>
        <a:off x="400906" y="2883079"/>
        <a:ext cx="51976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00D7D-5608-4169-A324-B048A557BCCB}">
      <dsp:nvSpPr>
        <dsp:cNvPr id="0" name=""/>
        <dsp:cNvSpPr/>
      </dsp:nvSpPr>
      <dsp:spPr>
        <a:xfrm>
          <a:off x="2999739" y="586"/>
          <a:ext cx="449961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Даны соответствующие друг другу слова или фразы на двух языках , требуется на основе анализа данных пар найти соответствия на другом языке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2999739" y="286266"/>
        <a:ext cx="3642570" cy="1714081"/>
      </dsp:txXfrm>
    </dsp:sp>
    <dsp:sp modelId="{2776D95C-1065-4C65-8120-A64113A838EF}">
      <dsp:nvSpPr>
        <dsp:cNvPr id="0" name=""/>
        <dsp:cNvSpPr/>
      </dsp:nvSpPr>
      <dsp:spPr>
        <a:xfrm>
          <a:off x="0" y="586"/>
          <a:ext cx="299974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Билингва</a:t>
          </a:r>
          <a:endParaRPr lang="ru-RU" sz="2900" kern="1200" dirty="0"/>
        </a:p>
      </dsp:txBody>
      <dsp:txXfrm>
        <a:off x="111566" y="112152"/>
        <a:ext cx="2776608" cy="2062309"/>
      </dsp:txXfrm>
    </dsp:sp>
    <dsp:sp modelId="{EB15B754-63EE-4DAE-92AB-6EDB430DADE9}">
      <dsp:nvSpPr>
        <dsp:cNvPr id="0" name=""/>
        <dsp:cNvSpPr/>
      </dsp:nvSpPr>
      <dsp:spPr>
        <a:xfrm>
          <a:off x="2999739" y="2514572"/>
          <a:ext cx="449961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основе специально подобранных слов или словосочетаний требуется путем анализа найти правила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их построения </a:t>
          </a:r>
          <a:endParaRPr lang="ru-RU" sz="1900" kern="1200" dirty="0"/>
        </a:p>
      </dsp:txBody>
      <dsp:txXfrm>
        <a:off x="2999739" y="2800252"/>
        <a:ext cx="3642570" cy="1714081"/>
      </dsp:txXfrm>
    </dsp:sp>
    <dsp:sp modelId="{7297D8B1-471C-498A-BF3D-9135A19CE4CD}">
      <dsp:nvSpPr>
        <dsp:cNvPr id="0" name=""/>
        <dsp:cNvSpPr/>
      </dsp:nvSpPr>
      <dsp:spPr>
        <a:xfrm>
          <a:off x="65064" y="2515158"/>
          <a:ext cx="299974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Криптограммы</a:t>
          </a:r>
          <a:endParaRPr lang="ru-RU" sz="2900" kern="1200" dirty="0"/>
        </a:p>
      </dsp:txBody>
      <dsp:txXfrm>
        <a:off x="176630" y="2626724"/>
        <a:ext cx="2776608" cy="2062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9EF04-0F8C-48CE-9D50-CDAEE3C27869}">
      <dsp:nvSpPr>
        <dsp:cNvPr id="0" name=""/>
        <dsp:cNvSpPr/>
      </dsp:nvSpPr>
      <dsp:spPr>
        <a:xfrm>
          <a:off x="5068" y="1144278"/>
          <a:ext cx="2189212" cy="163420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667FC-7F05-47CC-9812-261437D677B6}">
      <dsp:nvSpPr>
        <dsp:cNvPr id="0" name=""/>
        <dsp:cNvSpPr/>
      </dsp:nvSpPr>
      <dsp:spPr>
        <a:xfrm>
          <a:off x="5068" y="2778479"/>
          <a:ext cx="2189212" cy="70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0" rIns="62230" bIns="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Куль</a:t>
          </a:r>
          <a:endParaRPr lang="ru-RU" sz="4900" kern="1200" dirty="0"/>
        </a:p>
      </dsp:txBody>
      <dsp:txXfrm>
        <a:off x="5068" y="2778479"/>
        <a:ext cx="1541699" cy="702706"/>
      </dsp:txXfrm>
    </dsp:sp>
    <dsp:sp modelId="{57BD9049-E768-4072-BB5A-2BFB47160E42}">
      <dsp:nvSpPr>
        <dsp:cNvPr id="0" name=""/>
        <dsp:cNvSpPr/>
      </dsp:nvSpPr>
      <dsp:spPr>
        <a:xfrm>
          <a:off x="1608696" y="2890097"/>
          <a:ext cx="766224" cy="76622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44E0F-3A68-4D52-AF36-3A7B54496F0A}">
      <dsp:nvSpPr>
        <dsp:cNvPr id="0" name=""/>
        <dsp:cNvSpPr/>
      </dsp:nvSpPr>
      <dsp:spPr>
        <a:xfrm>
          <a:off x="2564748" y="1144278"/>
          <a:ext cx="2189212" cy="163420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8CFAE-A202-4D94-8A44-F15A78C24C0C}">
      <dsp:nvSpPr>
        <dsp:cNvPr id="0" name=""/>
        <dsp:cNvSpPr/>
      </dsp:nvSpPr>
      <dsp:spPr>
        <a:xfrm>
          <a:off x="2564748" y="2778479"/>
          <a:ext cx="2189212" cy="70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0" rIns="62230" bIns="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рай</a:t>
          </a:r>
          <a:endParaRPr lang="ru-RU" sz="4900" kern="1200" dirty="0"/>
        </a:p>
      </dsp:txBody>
      <dsp:txXfrm>
        <a:off x="2564748" y="2778479"/>
        <a:ext cx="1541699" cy="702706"/>
      </dsp:txXfrm>
    </dsp:sp>
    <dsp:sp modelId="{3342AD0E-65C9-47BE-8D02-5B66D3EDEF56}">
      <dsp:nvSpPr>
        <dsp:cNvPr id="0" name=""/>
        <dsp:cNvSpPr/>
      </dsp:nvSpPr>
      <dsp:spPr>
        <a:xfrm>
          <a:off x="4168376" y="2890097"/>
          <a:ext cx="766224" cy="76622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1D5AB-7F7C-497C-8028-8115ADDE84B0}">
      <dsp:nvSpPr>
        <dsp:cNvPr id="0" name=""/>
        <dsp:cNvSpPr/>
      </dsp:nvSpPr>
      <dsp:spPr>
        <a:xfrm>
          <a:off x="5124428" y="1144278"/>
          <a:ext cx="2189212" cy="163420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F13EC-A77F-41E4-BE2F-3180A852DEF6}">
      <dsp:nvSpPr>
        <dsp:cNvPr id="0" name=""/>
        <dsp:cNvSpPr/>
      </dsp:nvSpPr>
      <dsp:spPr>
        <a:xfrm>
          <a:off x="5124428" y="2778479"/>
          <a:ext cx="2189212" cy="70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0" rIns="62230" bIns="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ноль</a:t>
          </a:r>
          <a:endParaRPr lang="ru-RU" sz="4900" kern="1200" dirty="0"/>
        </a:p>
      </dsp:txBody>
      <dsp:txXfrm>
        <a:off x="5124428" y="2778479"/>
        <a:ext cx="1541699" cy="702706"/>
      </dsp:txXfrm>
    </dsp:sp>
    <dsp:sp modelId="{486ED540-7D16-447D-9F56-2B26EFD01D28}">
      <dsp:nvSpPr>
        <dsp:cNvPr id="0" name=""/>
        <dsp:cNvSpPr/>
      </dsp:nvSpPr>
      <dsp:spPr>
        <a:xfrm>
          <a:off x="6728056" y="2890097"/>
          <a:ext cx="766224" cy="76622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74094-B068-41B0-80CA-62E203E176EF}">
      <dsp:nvSpPr>
        <dsp:cNvPr id="0" name=""/>
        <dsp:cNvSpPr/>
      </dsp:nvSpPr>
      <dsp:spPr>
        <a:xfrm>
          <a:off x="2343" y="2231067"/>
          <a:ext cx="2284958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2343" y="2231067"/>
        <a:ext cx="2284958" cy="864000"/>
      </dsp:txXfrm>
    </dsp:sp>
    <dsp:sp modelId="{42AC7C36-45C1-4C5C-8654-1C567B64A6EB}">
      <dsp:nvSpPr>
        <dsp:cNvPr id="0" name=""/>
        <dsp:cNvSpPr/>
      </dsp:nvSpPr>
      <dsp:spPr>
        <a:xfrm>
          <a:off x="2343" y="3095067"/>
          <a:ext cx="2284958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err="1" smtClean="0"/>
            <a:t>Чалак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хац</a:t>
          </a:r>
          <a:endParaRPr lang="ru-RU" sz="3000" kern="1200" dirty="0"/>
        </a:p>
      </dsp:txBody>
      <dsp:txXfrm>
        <a:off x="2343" y="3095067"/>
        <a:ext cx="2284958" cy="1317600"/>
      </dsp:txXfrm>
    </dsp:sp>
    <dsp:sp modelId="{7075D02E-EF46-4AF6-845C-1F72DAF766BC}">
      <dsp:nvSpPr>
        <dsp:cNvPr id="0" name=""/>
        <dsp:cNvSpPr/>
      </dsp:nvSpPr>
      <dsp:spPr>
        <a:xfrm>
          <a:off x="2607195" y="2231067"/>
          <a:ext cx="2284958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2607195" y="2231067"/>
        <a:ext cx="2284958" cy="864000"/>
      </dsp:txXfrm>
    </dsp:sp>
    <dsp:sp modelId="{3236A44B-4A78-4BAF-9776-D3BB6AE53C7A}">
      <dsp:nvSpPr>
        <dsp:cNvPr id="0" name=""/>
        <dsp:cNvSpPr/>
      </dsp:nvSpPr>
      <dsp:spPr>
        <a:xfrm>
          <a:off x="2607195" y="3095067"/>
          <a:ext cx="2284958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err="1" smtClean="0"/>
            <a:t>Беечораа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дююнаа</a:t>
          </a:r>
          <a:endParaRPr lang="ru-RU" sz="3000" kern="1200" dirty="0"/>
        </a:p>
      </dsp:txBody>
      <dsp:txXfrm>
        <a:off x="2607195" y="3095067"/>
        <a:ext cx="2284958" cy="1317600"/>
      </dsp:txXfrm>
    </dsp:sp>
    <dsp:sp modelId="{1EF2DE92-68F8-4005-8D30-23F0E7810802}">
      <dsp:nvSpPr>
        <dsp:cNvPr id="0" name=""/>
        <dsp:cNvSpPr/>
      </dsp:nvSpPr>
      <dsp:spPr>
        <a:xfrm>
          <a:off x="5212048" y="2231067"/>
          <a:ext cx="2284958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5212048" y="2231067"/>
        <a:ext cx="2284958" cy="864000"/>
      </dsp:txXfrm>
    </dsp:sp>
    <dsp:sp modelId="{CBAFDFD9-BEF2-47E0-A250-51989C8B8D72}">
      <dsp:nvSpPr>
        <dsp:cNvPr id="0" name=""/>
        <dsp:cNvSpPr/>
      </dsp:nvSpPr>
      <dsp:spPr>
        <a:xfrm>
          <a:off x="5212048" y="3095067"/>
          <a:ext cx="2284958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err="1" smtClean="0"/>
            <a:t>Тамбал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кузаа</a:t>
          </a:r>
          <a:endParaRPr lang="ru-RU" sz="3000" kern="1200" dirty="0"/>
        </a:p>
      </dsp:txBody>
      <dsp:txXfrm>
        <a:off x="5212048" y="3095067"/>
        <a:ext cx="2284958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571480"/>
            <a:ext cx="7429520" cy="14721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Лингвистические задачи на уроках русского языка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143248"/>
            <a:ext cx="4981580" cy="2357454"/>
          </a:xfrm>
        </p:spPr>
        <p:txBody>
          <a:bodyPr>
            <a:noAutofit/>
          </a:bodyPr>
          <a:lstStyle/>
          <a:p>
            <a:endParaRPr lang="ru-RU" sz="4800" b="1" dirty="0">
              <a:solidFill>
                <a:srgbClr val="C00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4338" name="Picture 2" descr="http://www.gigart.ru/uploads/posts/2010-12/1293052593_9vcej1zwrain3h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5357850" cy="3643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429000"/>
            <a:ext cx="7498080" cy="2819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Прочтите слово </a:t>
            </a:r>
            <a:r>
              <a:rPr lang="ru-RU" b="1" dirty="0" smtClean="0"/>
              <a:t>тир.</a:t>
            </a:r>
          </a:p>
          <a:p>
            <a:r>
              <a:rPr lang="ru-RU" b="1" dirty="0" smtClean="0"/>
              <a:t>Задание</a:t>
            </a:r>
            <a:r>
              <a:rPr lang="ru-RU" dirty="0" smtClean="0"/>
              <a:t>: определите , сколько раз каждый звук этого слова встречается в следующей фразе :  </a:t>
            </a:r>
          </a:p>
          <a:p>
            <a:pPr lvl="1"/>
            <a:r>
              <a:rPr lang="ru-RU" sz="3600" b="1" dirty="0" smtClean="0">
                <a:solidFill>
                  <a:srgbClr val="FF0000"/>
                </a:solidFill>
              </a:rPr>
              <a:t>Жили – были старик да старуха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07183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498080" cy="3000396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/>
              <a:t>Даны словосочетания на </a:t>
            </a:r>
            <a:r>
              <a:rPr lang="ru-RU" sz="1800" b="1" dirty="0" err="1" smtClean="0"/>
              <a:t>шугнанском</a:t>
            </a:r>
            <a:r>
              <a:rPr lang="ru-RU" sz="1800" b="1" dirty="0" smtClean="0"/>
              <a:t> языке  с их переводами  на русский :</a:t>
            </a:r>
          </a:p>
          <a:p>
            <a:r>
              <a:rPr lang="ru-RU" sz="1800" b="1" dirty="0" err="1" smtClean="0"/>
              <a:t>кузаа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хац</a:t>
            </a:r>
            <a:r>
              <a:rPr lang="ru-RU" sz="1800" b="1" dirty="0" smtClean="0"/>
              <a:t>- кувшин воды</a:t>
            </a:r>
          </a:p>
          <a:p>
            <a:r>
              <a:rPr lang="ru-RU" sz="1800" b="1" dirty="0" err="1" smtClean="0"/>
              <a:t>чалак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зимаадь</a:t>
            </a:r>
            <a:r>
              <a:rPr lang="ru-RU" sz="1800" b="1" dirty="0" smtClean="0"/>
              <a:t> – ведро земли </a:t>
            </a:r>
          </a:p>
          <a:p>
            <a:r>
              <a:rPr lang="ru-RU" sz="1800" b="1" dirty="0" err="1" smtClean="0"/>
              <a:t>тамбал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бююн</a:t>
            </a:r>
            <a:r>
              <a:rPr lang="ru-RU" sz="1800" b="1" dirty="0" smtClean="0"/>
              <a:t>- борода бездельника </a:t>
            </a:r>
          </a:p>
          <a:p>
            <a:r>
              <a:rPr lang="ru-RU" sz="1800" b="1" dirty="0" err="1" smtClean="0"/>
              <a:t>бииг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дююнаа</a:t>
            </a:r>
            <a:r>
              <a:rPr lang="ru-RU" sz="1800" b="1" dirty="0" smtClean="0"/>
              <a:t> – горшок зерна </a:t>
            </a:r>
          </a:p>
          <a:p>
            <a:r>
              <a:rPr lang="ru-RU" sz="1800" b="1" dirty="0" err="1" smtClean="0"/>
              <a:t>кузаа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гъэв</a:t>
            </a:r>
            <a:r>
              <a:rPr lang="ru-RU" sz="1800" b="1" dirty="0" smtClean="0"/>
              <a:t> – крышка кувшина </a:t>
            </a:r>
          </a:p>
          <a:p>
            <a:r>
              <a:rPr lang="ru-RU" sz="1800" b="1" dirty="0" err="1" smtClean="0"/>
              <a:t>беечораа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зимаадь</a:t>
            </a:r>
            <a:r>
              <a:rPr lang="ru-RU" sz="1800" b="1" dirty="0" smtClean="0"/>
              <a:t> – земля бедняка</a:t>
            </a:r>
            <a:r>
              <a:rPr lang="ru-RU" b="1" dirty="0" smtClean="0"/>
              <a:t> </a:t>
            </a:r>
          </a:p>
          <a:p>
            <a:r>
              <a:rPr lang="ru-RU" sz="2000" b="1" dirty="0" smtClean="0"/>
              <a:t>Задание </a:t>
            </a:r>
            <a:r>
              <a:rPr lang="ru-RU" sz="1800" b="1" dirty="0" smtClean="0"/>
              <a:t>: переведите на </a:t>
            </a:r>
            <a:r>
              <a:rPr lang="ru-RU" sz="1800" b="1" dirty="0" err="1" smtClean="0"/>
              <a:t>шугнанский</a:t>
            </a:r>
            <a:r>
              <a:rPr lang="ru-RU" sz="1800" b="1" dirty="0" smtClean="0"/>
              <a:t> язык : ведро воды , зерно бедняка , кувшин бездельника </a:t>
            </a:r>
            <a:endParaRPr lang="ru-RU" sz="1800" b="1" dirty="0"/>
          </a:p>
        </p:txBody>
      </p:sp>
      <p:pic>
        <p:nvPicPr>
          <p:cNvPr id="4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307183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-1071594"/>
          <a:ext cx="7499350" cy="6643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http://www.eko-home.ru/files/product/novyj%20risunok%20(13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 flipV="1">
            <a:off x="6643701" y="4214819"/>
            <a:ext cx="1928824" cy="2143140"/>
          </a:xfrm>
          <a:prstGeom prst="rect">
            <a:avLst/>
          </a:prstGeom>
          <a:noFill/>
        </p:spPr>
      </p:pic>
      <p:pic>
        <p:nvPicPr>
          <p:cNvPr id="4104" name="Picture 8" descr="http://i1.smotra.ru/data/img/galleries/5829/6156/sm_img-3311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14" y="3500438"/>
            <a:ext cx="2143140" cy="2571768"/>
          </a:xfrm>
          <a:prstGeom prst="rect">
            <a:avLst/>
          </a:prstGeom>
          <a:noFill/>
        </p:spPr>
      </p:pic>
      <p:pic>
        <p:nvPicPr>
          <p:cNvPr id="4106" name="Picture 10" descr="http://static.freepik.com/free-photo/wheat_244703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3357562"/>
            <a:ext cx="250033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143248"/>
            <a:ext cx="7498080" cy="31051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Задание </a:t>
            </a:r>
            <a:r>
              <a:rPr lang="ru-RU" dirty="0" smtClean="0"/>
              <a:t>: назвать лишнее слово . Объяснить , почему оно лишнее.</a:t>
            </a:r>
          </a:p>
          <a:p>
            <a:r>
              <a:rPr lang="ru-RU" dirty="0" smtClean="0"/>
              <a:t>А) щука , карась , окунь , рак ;</a:t>
            </a:r>
          </a:p>
          <a:p>
            <a:r>
              <a:rPr lang="ru-RU" dirty="0" smtClean="0"/>
              <a:t>Б) ромашка, ландыш , сирень , колокольчик ;</a:t>
            </a:r>
          </a:p>
          <a:p>
            <a:r>
              <a:rPr lang="ru-RU" dirty="0" smtClean="0"/>
              <a:t>В) Саша , Коля , Маша , Лена , Егорова </a:t>
            </a:r>
            <a:endParaRPr lang="ru-RU" dirty="0"/>
          </a:p>
        </p:txBody>
      </p:sp>
      <p:pic>
        <p:nvPicPr>
          <p:cNvPr id="4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07183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498080" cy="3248028"/>
          </a:xfrm>
        </p:spPr>
        <p:txBody>
          <a:bodyPr/>
          <a:lstStyle/>
          <a:p>
            <a:r>
              <a:rPr lang="ru-RU" b="1" dirty="0" smtClean="0"/>
              <a:t>Задание</a:t>
            </a:r>
            <a:r>
              <a:rPr lang="ru-RU" dirty="0" smtClean="0"/>
              <a:t> : составить  новое слово из первых  слогов данных слов:</a:t>
            </a:r>
          </a:p>
          <a:p>
            <a:r>
              <a:rPr lang="ru-RU" dirty="0" smtClean="0"/>
              <a:t>Молоко , нерест , таракан ;</a:t>
            </a:r>
          </a:p>
          <a:p>
            <a:r>
              <a:rPr lang="ru-RU" dirty="0" smtClean="0"/>
              <a:t>Кора , лото , боксер ;</a:t>
            </a:r>
          </a:p>
          <a:p>
            <a:r>
              <a:rPr lang="ru-RU" dirty="0" smtClean="0"/>
              <a:t>Монета , лошадь , корова </a:t>
            </a:r>
          </a:p>
          <a:p>
            <a:endParaRPr lang="ru-RU" dirty="0"/>
          </a:p>
        </p:txBody>
      </p:sp>
      <p:pic>
        <p:nvPicPr>
          <p:cNvPr id="4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07183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43182"/>
            <a:ext cx="7498080" cy="3605218"/>
          </a:xfrm>
        </p:spPr>
        <p:txBody>
          <a:bodyPr/>
          <a:lstStyle/>
          <a:p>
            <a:r>
              <a:rPr lang="ru-RU" dirty="0" smtClean="0"/>
              <a:t>Попробуйте придумать как можно больше слов , состоящих из одних предлогов . Например: слово </a:t>
            </a:r>
            <a:r>
              <a:rPr lang="ru-RU" b="1" dirty="0" smtClean="0">
                <a:solidFill>
                  <a:srgbClr val="FF0000"/>
                </a:solidFill>
              </a:rPr>
              <a:t>СОВОК </a:t>
            </a:r>
            <a:r>
              <a:rPr lang="ru-RU" dirty="0" smtClean="0"/>
              <a:t>состоит  из 5 предлогов . Для составления  слов используйте такие предлоги : </a:t>
            </a:r>
            <a:r>
              <a:rPr lang="ru-RU" dirty="0" smtClean="0">
                <a:solidFill>
                  <a:srgbClr val="FF0000"/>
                </a:solidFill>
              </a:rPr>
              <a:t>в , к , за , на , над , о , от , по , под , при , ради , с , у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071834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Спасибо за внимание 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1447800"/>
            <a:ext cx="3861622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smotra.ru/data/img/users_imgs/42909/sm_users_img-147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678661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Необычность заданий вызывает 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Лингвистическая 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447800"/>
            <a:ext cx="4647440" cy="48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Принадлежит к особому жанру . Впервые появилась в 1965 </a:t>
            </a:r>
            <a:r>
              <a:rPr lang="ru-RU" dirty="0" err="1" smtClean="0"/>
              <a:t>году.Это</a:t>
            </a:r>
            <a:r>
              <a:rPr lang="ru-RU" dirty="0" smtClean="0"/>
              <a:t> действительно именно задачи , а не упражнения . Их нужно решать . Решивший задачу может доказать правильность своего ответа . </a:t>
            </a:r>
            <a:endParaRPr lang="ru-RU" dirty="0"/>
          </a:p>
        </p:txBody>
      </p:sp>
      <p:pic>
        <p:nvPicPr>
          <p:cNvPr id="12290" name="Picture 2" descr="http://www.novobeladmin.gomel.by/Libraries/%D0%9D%D0%BE%D0%B2%D0%BE%D1%81%D1%82%D0%B8/%D0%9E%D0%9B%D0%98%D0%9C%D0%9F%D0%98%D0%90%D0%94%D0%90.sflb.ash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371477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Выполнение упражнений включает 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Педагогические задачи 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развивать навыки и умения работать со словами , выявлять их значения , искать нужные понятия , определять орфограммы ;</a:t>
            </a:r>
          </a:p>
          <a:p>
            <a:r>
              <a:rPr lang="ru-RU" dirty="0" smtClean="0"/>
              <a:t>- активно расширять лексический запас школьников ;</a:t>
            </a:r>
          </a:p>
          <a:p>
            <a:r>
              <a:rPr lang="ru-RU" dirty="0" smtClean="0"/>
              <a:t>- повышать уровень речевой культуры ;</a:t>
            </a:r>
          </a:p>
          <a:p>
            <a:r>
              <a:rPr lang="ru-RU" dirty="0" smtClean="0"/>
              <a:t>- вырабатывать навыки  и потребность пользоваться толковым и другими словарями 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лингвистических задач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00438"/>
            <a:ext cx="7498080" cy="2747962"/>
          </a:xfrm>
        </p:spPr>
        <p:txBody>
          <a:bodyPr/>
          <a:lstStyle/>
          <a:p>
            <a:r>
              <a:rPr lang="ru-RU" dirty="0" smtClean="0"/>
              <a:t>Найдите два русских слова ,которые различались бы в написании, но не различались бы в произношении </a:t>
            </a:r>
            <a:endParaRPr lang="ru-RU" dirty="0"/>
          </a:p>
        </p:txBody>
      </p:sp>
      <p:pic>
        <p:nvPicPr>
          <p:cNvPr id="10242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07183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47800"/>
            <a:ext cx="7362084" cy="2266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Дуло- дула </a:t>
            </a:r>
          </a:p>
          <a:p>
            <a:r>
              <a:rPr lang="ru-RU" dirty="0" smtClean="0"/>
              <a:t>Сома –сама </a:t>
            </a:r>
          </a:p>
          <a:p>
            <a:r>
              <a:rPr lang="ru-RU" dirty="0" smtClean="0"/>
              <a:t>Рок-рог</a:t>
            </a:r>
          </a:p>
          <a:p>
            <a:r>
              <a:rPr lang="ru-RU" dirty="0" smtClean="0"/>
              <a:t>Везти –вести </a:t>
            </a:r>
            <a:endParaRPr lang="ru-RU" dirty="0"/>
          </a:p>
        </p:txBody>
      </p:sp>
      <p:pic>
        <p:nvPicPr>
          <p:cNvPr id="9218" name="Picture 2" descr="http://fishing.zp.ua/fishing/wp-content/uploads/images/09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3286148" cy="2786082"/>
          </a:xfrm>
          <a:prstGeom prst="rect">
            <a:avLst/>
          </a:prstGeom>
          <a:noFill/>
        </p:spPr>
      </p:pic>
      <p:pic>
        <p:nvPicPr>
          <p:cNvPr id="9222" name="Picture 6" descr="http://stat20.privet.ru/lr/0c04d58a9bd4c396a8dfcae8f5f4a8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14752"/>
            <a:ext cx="428628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876"/>
            <a:ext cx="7498080" cy="26765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Даны русские слова : люк , яр , лен</a:t>
            </a:r>
          </a:p>
          <a:p>
            <a:r>
              <a:rPr lang="ru-RU" b="1" dirty="0" smtClean="0"/>
              <a:t>Задание</a:t>
            </a:r>
            <a:r>
              <a:rPr lang="ru-RU" dirty="0" smtClean="0"/>
              <a:t> : определите , что получится , если звуки , из которых состоят эти слова , произнести  в обратном порядке .</a:t>
            </a:r>
            <a:endParaRPr lang="ru-RU" dirty="0"/>
          </a:p>
        </p:txBody>
      </p:sp>
      <p:pic>
        <p:nvPicPr>
          <p:cNvPr id="4" name="Picture 2" descr="http://im7-tub-ua.yandex.net/i?id=16273457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07183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439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Лингвистические задачи на уроках русского языка</vt:lpstr>
      <vt:lpstr>Необычность заданий вызывает :</vt:lpstr>
      <vt:lpstr>Лингвистическая задача </vt:lpstr>
      <vt:lpstr>Выполнение упражнений включает :</vt:lpstr>
      <vt:lpstr>Педагогические задачи : </vt:lpstr>
      <vt:lpstr>Типы лингвистических задач </vt:lpstr>
      <vt:lpstr>Задача </vt:lpstr>
      <vt:lpstr>Решение </vt:lpstr>
      <vt:lpstr>Задача  </vt:lpstr>
      <vt:lpstr>Решение</vt:lpstr>
      <vt:lpstr>Задача </vt:lpstr>
      <vt:lpstr>Задача </vt:lpstr>
      <vt:lpstr>Презентация PowerPoint</vt:lpstr>
      <vt:lpstr>Решение</vt:lpstr>
      <vt:lpstr>Задача </vt:lpstr>
      <vt:lpstr>Задача </vt:lpstr>
      <vt:lpstr>Задача 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Пользователь</cp:lastModifiedBy>
  <cp:revision>19</cp:revision>
  <dcterms:created xsi:type="dcterms:W3CDTF">2014-03-25T15:26:35Z</dcterms:created>
  <dcterms:modified xsi:type="dcterms:W3CDTF">2014-10-24T00:54:49Z</dcterms:modified>
</cp:coreProperties>
</file>