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Родительский клуб начал свою работу в 2011-2012г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Инновационные методы работы с родителями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2204864"/>
            <a:ext cx="4050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Макаревич Е.С. Зам. директора по ВР </a:t>
            </a:r>
          </a:p>
          <a:p>
            <a:r>
              <a:rPr lang="ru-RU" dirty="0" smtClean="0"/>
              <a:t>МАОУ «Средняя школа № 17»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ПРОВОДИМ СВОБОДНОЕ ВРЕМЯ С РЕБЕНКОМ С ПОЛЬЗОЙ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Z:\Администрация\Макаревич\Семейный клуб\DSCN1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2766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Искусство </a:t>
            </a:r>
            <a:r>
              <a:rPr lang="ru-RU" dirty="0" err="1" smtClean="0"/>
              <a:t>декупажа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Z:\Администрация\Макаревич\Семейный клуб\DSCN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191683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Изделия из соленого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Z:\Администрация\Макаревич\Семейный клуб\DSCN1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Администрация\Макаревич\Семейный клуб\DSCN1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729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Самый меткий стрелок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Z:\Администрация\Макаревич\Семейный клуб\DSCN1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Администрация\Макаревич\Семейный клуб\DSCN1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16" y="2348880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Театрализованная постановка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Z:\Администрация\Макаревич\Семейный клуб\DSCN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16851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Администрация\Макаревич\Семейный клуб\DSCN1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Отзывы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Z:\Администрация\Макаревич\Семейный клуб\DSCN1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885">
            <a:off x="-138647" y="3101637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Администрация\Макаревич\Семейный клуб\DSCN1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843">
            <a:off x="5009820" y="1516340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родительского клуба на 2012-2013г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070752"/>
              </p:ext>
            </p:extLst>
          </p:nvPr>
        </p:nvGraphicFramePr>
        <p:xfrm>
          <a:off x="304800" y="1554163"/>
          <a:ext cx="86868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088"/>
                <a:gridCol w="5427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сентябрь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запроса</a:t>
                      </a:r>
                      <a:r>
                        <a:rPr lang="ru-RU" baseline="0" dirty="0" smtClean="0"/>
                        <a:t> родителей по тематическим консультациям  на 2012-2013 учебный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октябрь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Профилактика ВИЧ-инфекции в молодежной среде</a:t>
                      </a:r>
                      <a:r>
                        <a:rPr lang="ru-RU" baseline="0" dirty="0" smtClean="0"/>
                        <a:t> (круглый стол)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ноябрь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Интернет зависимость</a:t>
                      </a:r>
                      <a:r>
                        <a:rPr lang="ru-RU" baseline="0" dirty="0" smtClean="0"/>
                        <a:t>. Компьютерная зависимость.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самостоятельности</a:t>
                      </a:r>
                      <a:r>
                        <a:rPr lang="ru-RU" baseline="0" dirty="0" smtClean="0"/>
                        <a:t> и ответственности ребенка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февраль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Конфликты</a:t>
                      </a:r>
                      <a:r>
                        <a:rPr lang="ru-RU" baseline="0" dirty="0" smtClean="0"/>
                        <a:t> в семье, доверительное отношение с родителями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март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Алкогольная</a:t>
                      </a:r>
                      <a:r>
                        <a:rPr lang="ru-RU" baseline="0" dirty="0" smtClean="0"/>
                        <a:t> и наркотическая зависимость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апрель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Совместное</a:t>
                      </a:r>
                      <a:r>
                        <a:rPr lang="ru-RU" baseline="0" dirty="0" smtClean="0"/>
                        <a:t> времяпровождение с ребенком в семье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</a:t>
                      </a:r>
                      <a:r>
                        <a:rPr lang="ru-RU" baseline="0" dirty="0" smtClean="0"/>
                        <a:t> помощь ребенка к сдаче ЕГЭ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Профилактика ВИЧ-инфекции в молодежной среде (круглый стол)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Z:\Администрация\Макаревич\материалы для проведения круглого стола\DSC03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9" y="3498435"/>
            <a:ext cx="4479420" cy="33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Администрация\Макаревич\материалы для проведения круглого стола\DSC03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4" y="1196752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124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Родительский клуб начал свою работу в 2011-2012г  </vt:lpstr>
      <vt:lpstr>ПРОВОДИМ СВОБОДНОЕ ВРЕМЯ С РЕБЕНКОМ С ПОЛЬЗОЙ</vt:lpstr>
      <vt:lpstr>Искусство декупажа</vt:lpstr>
      <vt:lpstr>Изделия из соленого теста</vt:lpstr>
      <vt:lpstr>Самый меткий стрелок</vt:lpstr>
      <vt:lpstr>Театрализованная постановка</vt:lpstr>
      <vt:lpstr>Отзывы</vt:lpstr>
      <vt:lpstr>План родительского клуба на 2012-2013г</vt:lpstr>
      <vt:lpstr>Профилактика ВИЧ-инфекции в молодежной среде (круглый стол)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</dc:title>
  <dc:creator>завуч</dc:creator>
  <cp:lastModifiedBy>завучпо</cp:lastModifiedBy>
  <cp:revision>28</cp:revision>
  <dcterms:created xsi:type="dcterms:W3CDTF">2012-10-22T04:23:45Z</dcterms:created>
  <dcterms:modified xsi:type="dcterms:W3CDTF">2013-12-19T05:00:47Z</dcterms:modified>
</cp:coreProperties>
</file>