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2012-2013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6 а</c:v>
                </c:pt>
                <c:pt idx="1">
                  <c:v>6 б</c:v>
                </c:pt>
                <c:pt idx="2">
                  <c:v>9 а</c:v>
                </c:pt>
                <c:pt idx="3">
                  <c:v>9 б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>
                  <c:v>1</c:v>
                </c:pt>
                <c:pt idx="1">
                  <c:v>0.98</c:v>
                </c:pt>
                <c:pt idx="2">
                  <c:v>1</c:v>
                </c:pt>
                <c:pt idx="3">
                  <c:v>0.97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2013-2014</c:v>
                </c:pt>
              </c:strCache>
            </c:strRef>
          </c:tx>
          <c:dLbls>
            <c:showVal val="1"/>
          </c:dLbls>
          <c:cat>
            <c:strRef>
              <c:f>Лист1!$B$1:$E$1</c:f>
              <c:strCache>
                <c:ptCount val="4"/>
                <c:pt idx="0">
                  <c:v>6 а</c:v>
                </c:pt>
                <c:pt idx="1">
                  <c:v>6 б</c:v>
                </c:pt>
                <c:pt idx="2">
                  <c:v>9 а</c:v>
                </c:pt>
                <c:pt idx="3">
                  <c:v>9 б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shape val="box"/>
        <c:axId val="64657664"/>
        <c:axId val="64675840"/>
        <c:axId val="59614976"/>
      </c:bar3DChart>
      <c:catAx>
        <c:axId val="64657664"/>
        <c:scaling>
          <c:orientation val="minMax"/>
        </c:scaling>
        <c:axPos val="b"/>
        <c:majorTickMark val="none"/>
        <c:tickLblPos val="nextTo"/>
        <c:crossAx val="64675840"/>
        <c:crosses val="autoZero"/>
        <c:auto val="1"/>
        <c:lblAlgn val="ctr"/>
        <c:lblOffset val="100"/>
      </c:catAx>
      <c:valAx>
        <c:axId val="6467584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4657664"/>
        <c:crosses val="autoZero"/>
        <c:crossBetween val="between"/>
      </c:valAx>
      <c:serAx>
        <c:axId val="59614976"/>
        <c:scaling>
          <c:orientation val="minMax"/>
        </c:scaling>
        <c:delete val="1"/>
        <c:axPos val="b"/>
        <c:tickLblPos val="nextTo"/>
        <c:crossAx val="64675840"/>
        <c:crosses val="autoZero"/>
      </c:serAx>
    </c:plotArea>
    <c:legend>
      <c:legendPos val="t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C1C1-1A7A-46B4-BCE9-A2F3535D4891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81CB0-8AB6-4E74-B63A-E4B007CD7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81CB0-8AB6-4E74-B63A-E4B007CD7A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81CB0-8AB6-4E74-B63A-E4B007CD7A9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CC6EE-AD3A-42F7-9AC2-CF7AE74A81E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5F5A49-9B47-47EA-BF0C-DBF8C502D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21859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Презентация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тема: «Волейбол»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5429288" cy="1928826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Выполнил: учитель физической культуры  Блинов В. С.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МБОУ СОШ № 22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			2014 г.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Нападающие удары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Технический прием атаки, состоящий в перебивании одной рукой мяча, находящегося выше верхнего края сетки, на сторону противника,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нападающим ударом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Скорость полета мяча зависит от удара: чем сильнее удар, тем больше скорость, следовательно, его труднее принять.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технике выполнения, различают прямой нападающий удар и боковой. По скорости полета мяча различают: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Силовые(скоростные); 2) Кистевые(ускоренные); 3) Обманные(медленные).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Нападение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714489"/>
            <a:ext cx="4038600" cy="40719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Прямой нападающий удар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Администратор\Рабочий стол\660214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4251328" cy="414340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85720" y="142852"/>
            <a:ext cx="8572560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Нападающий удар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34369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 3"/>
          <p:cNvSpPr/>
          <p:nvPr/>
        </p:nvSpPr>
        <p:spPr>
          <a:xfrm>
            <a:off x="285720" y="214290"/>
            <a:ext cx="8572560" cy="15716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БЛОКИРОВАНИЕ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86766" cy="48199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Индивидуальными называются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самостоятельные действия игроков, осуществляемые без партнеров;</a:t>
            </a:r>
          </a:p>
          <a:p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Групповыми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взаимодействие двух- трех- четырех игроков; </a:t>
            </a:r>
          </a:p>
          <a:p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Командными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взаимодействия всех игроков команды.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Тактика волейбола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15328" cy="1751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физического развития учащихся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2012-2014 учебный год.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57224" y="2571744"/>
          <a:ext cx="707236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3931920" cy="4714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Данная учебная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программа: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способствовать повышению интереса учащихся к физической культуре и спорту;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позволит мотивировать потребности учащихся к здоровому образу жизни;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Выступление учащихся на школьных соревнованиях.</a:t>
            </a:r>
          </a:p>
        </p:txBody>
      </p:sp>
      <p:pic>
        <p:nvPicPr>
          <p:cNvPr id="1027" name="Picture 3" descr="C:\Documents and Settings\Администратор\Рабочий стол\_bimu_4aa8a6e7f1708e95_0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744916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Овал 5"/>
          <p:cNvSpPr/>
          <p:nvPr/>
        </p:nvSpPr>
        <p:spPr>
          <a:xfrm>
            <a:off x="571472" y="214290"/>
            <a:ext cx="8143932" cy="10715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Актуальность работы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642942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 Цели и задачи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00504"/>
            <a:ext cx="6643734" cy="1928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нравственных, физических, психических качеств, необходимых для личностного  развития учащихся.</a:t>
            </a:r>
          </a:p>
          <a:p>
            <a:pPr>
              <a:lnSpc>
                <a:spcPct val="90000"/>
              </a:lnSpc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214554"/>
            <a:ext cx="6643734" cy="15404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Образовательные: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представление о технике и тактике игры в волейбол.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1214422"/>
            <a:ext cx="6643734" cy="8679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4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развить у учащихся быстроты, ловкости, силы, выносливости.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ЛИДИЯ\Desktop\vollybal_2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3746" y="2230221"/>
            <a:ext cx="5247146" cy="3270481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Волейбол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спортивная игра, которая входит в раздел программы по спортивным играм.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5429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b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нападения и защиты.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Нападающий удар.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Прием мяча.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Блокирование.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Documents and Settings\Администратор\Рабочий стол\203620630093d9661d515da7591e050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14752"/>
            <a:ext cx="3036117" cy="1752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51623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Верхняя прямая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Нижняя прямая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Нижняя боковая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Верхняя боковая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		ПОДАЧИ</a:t>
            </a:r>
            <a:endParaRPr lang="ru-RU" sz="7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Администратор\Рабочий стол\290121acc209ccfe9c12b8183acdfa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643050"/>
            <a:ext cx="3643338" cy="4848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Передачи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357826"/>
            <a:ext cx="4040188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Верхняя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5357826"/>
            <a:ext cx="4041775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Нижняя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Администратор\Рабочий стол\picture_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71612"/>
            <a:ext cx="3643337" cy="3643338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picture_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857652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Технический прием,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помощью которого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направляется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партнеру для продолжении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переправляется на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сторону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противника,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 -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передачей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Передача</a:t>
            </a:r>
            <a:endParaRPr lang="ru-RU" sz="8000" dirty="0"/>
          </a:p>
        </p:txBody>
      </p:sp>
      <p:pic>
        <p:nvPicPr>
          <p:cNvPr id="4099" name="Picture 3" descr="C:\Documents and Settings\Администратор\Рабочий стол\picture_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3500462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направлению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передачи вперед,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собой,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назад,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длине траектории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длинные передачи – через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зону,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короткие  - в соседнюю зону,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укороченные – в свою зону,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высоте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передачи низкие,  средние.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Передачи различают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Администратор\Рабочий стол\picture_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355326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</TotalTime>
  <Words>303</Words>
  <Application>Microsoft Office PowerPoint</Application>
  <PresentationFormat>Экран (4:3)</PresentationFormat>
  <Paragraphs>66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Презентация  тема: «Волейбол» </vt:lpstr>
      <vt:lpstr>Слайд 2</vt:lpstr>
      <vt:lpstr>Слайд 3</vt:lpstr>
      <vt:lpstr>Волейбол- спортивная игра, которая входит в раздел программы по спортивным играм.</vt:lpstr>
      <vt:lpstr>                   Техника  нападения и защиты.  Нападающий удар. Прием мяча. Блокирование. </vt:lpstr>
      <vt:lpstr>  ПОДАЧИ</vt:lpstr>
      <vt:lpstr>Передачи</vt:lpstr>
      <vt:lpstr>Передача</vt:lpstr>
      <vt:lpstr>Передачи различают</vt:lpstr>
      <vt:lpstr>Нападение</vt:lpstr>
      <vt:lpstr>Слайд 11</vt:lpstr>
      <vt:lpstr>Слайд 12</vt:lpstr>
      <vt:lpstr>Тактика волейбола</vt:lpstr>
      <vt:lpstr>Мониторинг физического развития учащихся  за 2012-2014 учебный год.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аттестационной работы  тема: «Волейбол» </dc:title>
  <dc:creator>User</dc:creator>
  <cp:lastModifiedBy>Пользователь</cp:lastModifiedBy>
  <cp:revision>36</cp:revision>
  <dcterms:created xsi:type="dcterms:W3CDTF">2013-03-28T14:04:34Z</dcterms:created>
  <dcterms:modified xsi:type="dcterms:W3CDTF">2014-12-14T17:13:43Z</dcterms:modified>
</cp:coreProperties>
</file>