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Шалыгина 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51" r="53929" b="26448"/>
          <a:stretch>
            <a:fillRect/>
          </a:stretch>
        </p:blipFill>
        <p:spPr bwMode="auto">
          <a:xfrm>
            <a:off x="4284663" y="333375"/>
            <a:ext cx="467995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47675" y="515938"/>
            <a:ext cx="3425825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000" b="1"/>
              <a:t>1975 – 1997г.г</a:t>
            </a:r>
            <a:r>
              <a:rPr lang="ru-RU"/>
              <a:t>.</a:t>
            </a:r>
          </a:p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r>
              <a:rPr lang="ru-RU"/>
              <a:t>Директор </a:t>
            </a:r>
          </a:p>
          <a:p>
            <a:pPr eaLnBrk="1" hangingPunct="1"/>
            <a:r>
              <a:rPr lang="ru-RU"/>
              <a:t>Шалыгина В.А.</a:t>
            </a:r>
          </a:p>
          <a:p>
            <a:pPr eaLnBrk="1" hangingPunct="1"/>
            <a:r>
              <a:rPr lang="ru-RU"/>
              <a:t> </a:t>
            </a:r>
            <a:r>
              <a:rPr lang="ru-RU" sz="2400"/>
              <a:t>( Отличник народного</a:t>
            </a:r>
          </a:p>
          <a:p>
            <a:pPr eaLnBrk="1" hangingPunct="1"/>
            <a:r>
              <a:rPr lang="ru-RU" sz="2400"/>
              <a:t> Просвещения РСФСР и</a:t>
            </a:r>
          </a:p>
          <a:p>
            <a:pPr eaLnBrk="1" hangingPunct="1"/>
            <a:r>
              <a:rPr lang="ru-RU" sz="2400"/>
              <a:t> СССР )</a:t>
            </a:r>
          </a:p>
        </p:txBody>
      </p:sp>
    </p:spTree>
    <p:extLst>
      <p:ext uri="{BB962C8B-B14F-4D97-AF65-F5344CB8AC3E}">
        <p14:creationId xmlns:p14="http://schemas.microsoft.com/office/powerpoint/2010/main" val="26105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</dc:creator>
  <cp:lastModifiedBy>Admi</cp:lastModifiedBy>
  <cp:revision>1</cp:revision>
  <dcterms:created xsi:type="dcterms:W3CDTF">2015-01-21T11:59:52Z</dcterms:created>
  <dcterms:modified xsi:type="dcterms:W3CDTF">2015-01-21T12:00:13Z</dcterms:modified>
</cp:coreProperties>
</file>