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7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5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9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8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34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5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2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7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92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2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7EF52-B66B-4140-86F9-CD723A0A72D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0E78-68A8-4A0A-8AD5-6DFAD30056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9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рабочая\женщины россии\i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26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рабочая\женщины россии\i (2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0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User\Desktop\рабочая\женщины россии\rudowlosa-fantasy-kobiet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672" y="-1179512"/>
            <a:ext cx="11430000" cy="1041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9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рабочая\женщины россии\i (8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38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Users\User\Desktop\рабочая\женщины россии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5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рабочая\женщины россии\i (8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344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esktop\рабочая\женщины россии\08c96785eb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71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Desktop\рабочая\женщины россии\i (5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75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рабочая\женщины россии\i (5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3227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рабочая\женщины россии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563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рабочая\женщины россии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7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абочая\женщины россии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51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esktop\рабочая\женщины россии\i (4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7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рабочая\женщины россии\i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5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User\Desktop\рабочая\женщины россии\i (3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чая\женщины россии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6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User\Desktop\рабочая\женщины россии\i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08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Экран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2013-11-21T18:09:51Z</dcterms:created>
  <dcterms:modified xsi:type="dcterms:W3CDTF">2013-11-21T19:11:02Z</dcterms:modified>
</cp:coreProperties>
</file>