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9" r:id="rId5"/>
    <p:sldId id="270" r:id="rId6"/>
    <p:sldId id="267" r:id="rId7"/>
    <p:sldId id="268" r:id="rId8"/>
    <p:sldId id="258" r:id="rId9"/>
    <p:sldId id="261" r:id="rId10"/>
    <p:sldId id="260" r:id="rId11"/>
    <p:sldId id="259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04D"/>
    <a:srgbClr val="E12B6C"/>
    <a:srgbClr val="5EBC00"/>
    <a:srgbClr val="99FF33"/>
    <a:srgbClr val="8BFFB2"/>
    <a:srgbClr val="303C18"/>
    <a:srgbClr val="C6D4EC"/>
    <a:srgbClr val="CFDBF1"/>
    <a:srgbClr val="C9FFED"/>
    <a:srgbClr val="E7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65864-CCCA-4C2A-8C0A-95D27634A2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B87E91-781F-432A-8131-C850624E02B2}">
      <dgm:prSet custT="1"/>
      <dgm:spPr/>
      <dgm:t>
        <a:bodyPr/>
        <a:lstStyle/>
        <a:p>
          <a:r>
            <a:rPr lang="ru-RU" sz="7200" dirty="0" err="1" smtClean="0"/>
            <a:t>таурæгъон ныхас</a:t>
          </a:r>
          <a:endParaRPr lang="ru-RU" sz="7200" dirty="0"/>
        </a:p>
      </dgm:t>
    </dgm:pt>
    <dgm:pt modelId="{99A163B8-D426-4F1B-875F-44F0E3C927D1}" type="parTrans" cxnId="{687E4145-CC15-44EC-B878-76C233528336}">
      <dgm:prSet/>
      <dgm:spPr/>
      <dgm:t>
        <a:bodyPr/>
        <a:lstStyle/>
        <a:p>
          <a:endParaRPr lang="ru-RU"/>
        </a:p>
      </dgm:t>
    </dgm:pt>
    <dgm:pt modelId="{C0C6D420-E7D7-4E2B-898B-9A99F7227DA8}" type="sibTrans" cxnId="{687E4145-CC15-44EC-B878-76C233528336}">
      <dgm:prSet/>
      <dgm:spPr/>
      <dgm:t>
        <a:bodyPr/>
        <a:lstStyle/>
        <a:p>
          <a:endParaRPr lang="ru-RU"/>
        </a:p>
      </dgm:t>
    </dgm:pt>
    <dgm:pt modelId="{65E99E90-347C-4442-88D4-175127A20DB6}">
      <dgm:prSet custT="1"/>
      <dgm:spPr/>
      <dgm:t>
        <a:bodyPr/>
        <a:lstStyle/>
        <a:p>
          <a:r>
            <a:rPr lang="ru-RU" sz="7200" dirty="0" err="1" smtClean="0"/>
            <a:t>æрфыстон ныхас</a:t>
          </a:r>
          <a:endParaRPr lang="ru-RU" sz="7200" dirty="0"/>
        </a:p>
      </dgm:t>
    </dgm:pt>
    <dgm:pt modelId="{771AF620-415D-4B43-8BCC-EDC3C97219F1}" type="parTrans" cxnId="{35F4C4D9-FF89-487E-8B22-A7BDCE3BFBA5}">
      <dgm:prSet/>
      <dgm:spPr/>
      <dgm:t>
        <a:bodyPr/>
        <a:lstStyle/>
        <a:p>
          <a:endParaRPr lang="ru-RU"/>
        </a:p>
      </dgm:t>
    </dgm:pt>
    <dgm:pt modelId="{F6B4C727-E62B-47D8-A493-26AD983CBD6B}" type="sibTrans" cxnId="{35F4C4D9-FF89-487E-8B22-A7BDCE3BFBA5}">
      <dgm:prSet/>
      <dgm:spPr/>
      <dgm:t>
        <a:bodyPr/>
        <a:lstStyle/>
        <a:p>
          <a:endParaRPr lang="ru-RU"/>
        </a:p>
      </dgm:t>
    </dgm:pt>
    <dgm:pt modelId="{77C9F66A-4343-45C3-A670-EEC1109DD146}">
      <dgm:prSet custT="1"/>
      <dgm:spPr/>
      <dgm:t>
        <a:bodyPr/>
        <a:lstStyle/>
        <a:p>
          <a:r>
            <a:rPr lang="ru-RU" sz="6600" dirty="0" err="1" smtClean="0"/>
            <a:t>ныхас</a:t>
          </a:r>
          <a:r>
            <a:rPr lang="ru-RU" sz="6600" dirty="0" smtClean="0"/>
            <a:t> – </a:t>
          </a:r>
          <a:r>
            <a:rPr lang="ru-RU" sz="6600" dirty="0" err="1" smtClean="0"/>
            <a:t>тæрхæттæ</a:t>
          </a:r>
          <a:endParaRPr lang="ru-RU" sz="6600" dirty="0"/>
        </a:p>
      </dgm:t>
    </dgm:pt>
    <dgm:pt modelId="{77A479D0-2936-43AE-B09B-F3A86238138F}" type="parTrans" cxnId="{6E14B844-F204-485C-9F0B-31E7D9000AD9}">
      <dgm:prSet/>
      <dgm:spPr/>
      <dgm:t>
        <a:bodyPr/>
        <a:lstStyle/>
        <a:p>
          <a:endParaRPr lang="ru-RU"/>
        </a:p>
      </dgm:t>
    </dgm:pt>
    <dgm:pt modelId="{BDCBE53B-AAB3-4D27-9967-11E737ADED2B}" type="sibTrans" cxnId="{6E14B844-F204-485C-9F0B-31E7D9000AD9}">
      <dgm:prSet/>
      <dgm:spPr/>
      <dgm:t>
        <a:bodyPr/>
        <a:lstStyle/>
        <a:p>
          <a:endParaRPr lang="ru-RU"/>
        </a:p>
      </dgm:t>
    </dgm:pt>
    <dgm:pt modelId="{6506456C-6215-4003-A626-1611E5B04813}" type="pres">
      <dgm:prSet presAssocID="{6D665864-CCCA-4C2A-8C0A-95D27634A2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215E0-C01F-4247-BDB9-5F018C7EC689}" type="pres">
      <dgm:prSet presAssocID="{65E99E90-347C-4442-88D4-175127A20DB6}" presName="parentLin" presStyleCnt="0"/>
      <dgm:spPr/>
    </dgm:pt>
    <dgm:pt modelId="{CD600572-D202-4CDE-976A-03D5760F02BD}" type="pres">
      <dgm:prSet presAssocID="{65E99E90-347C-4442-88D4-175127A20D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5A4816E-DF60-4BD9-AC14-2436FE919A02}" type="pres">
      <dgm:prSet presAssocID="{65E99E90-347C-4442-88D4-175127A20DB6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59FAE-7717-46A6-B1B1-43AD2D63D171}" type="pres">
      <dgm:prSet presAssocID="{65E99E90-347C-4442-88D4-175127A20DB6}" presName="negativeSpace" presStyleCnt="0"/>
      <dgm:spPr/>
    </dgm:pt>
    <dgm:pt modelId="{DC8DA171-669B-4E74-8490-FCBBD95FAADB}" type="pres">
      <dgm:prSet presAssocID="{65E99E90-347C-4442-88D4-175127A20DB6}" presName="childText" presStyleLbl="conFgAcc1" presStyleIdx="0" presStyleCnt="3">
        <dgm:presLayoutVars>
          <dgm:bulletEnabled val="1"/>
        </dgm:presLayoutVars>
      </dgm:prSet>
      <dgm:spPr/>
    </dgm:pt>
    <dgm:pt modelId="{1BBF419B-1409-4353-A38B-409645181926}" type="pres">
      <dgm:prSet presAssocID="{F6B4C727-E62B-47D8-A493-26AD983CBD6B}" presName="spaceBetweenRectangles" presStyleCnt="0"/>
      <dgm:spPr/>
    </dgm:pt>
    <dgm:pt modelId="{23539220-75D6-47DE-8C57-1A6F070945CD}" type="pres">
      <dgm:prSet presAssocID="{04B87E91-781F-432A-8131-C850624E02B2}" presName="parentLin" presStyleCnt="0"/>
      <dgm:spPr/>
    </dgm:pt>
    <dgm:pt modelId="{E3A1812D-8995-43B8-9462-9D7B46476F31}" type="pres">
      <dgm:prSet presAssocID="{04B87E91-781F-432A-8131-C850624E02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AAA194C-E47C-4CDC-8A38-E6ADC9297906}" type="pres">
      <dgm:prSet presAssocID="{04B87E91-781F-432A-8131-C850624E02B2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25B70-A913-4ECA-947E-46E10E19F884}" type="pres">
      <dgm:prSet presAssocID="{04B87E91-781F-432A-8131-C850624E02B2}" presName="negativeSpace" presStyleCnt="0"/>
      <dgm:spPr/>
    </dgm:pt>
    <dgm:pt modelId="{43D7027E-9081-4A43-9815-89685BEA0591}" type="pres">
      <dgm:prSet presAssocID="{04B87E91-781F-432A-8131-C850624E02B2}" presName="childText" presStyleLbl="conFgAcc1" presStyleIdx="1" presStyleCnt="3">
        <dgm:presLayoutVars>
          <dgm:bulletEnabled val="1"/>
        </dgm:presLayoutVars>
      </dgm:prSet>
      <dgm:spPr/>
    </dgm:pt>
    <dgm:pt modelId="{A5F7C032-B884-4A7B-80CE-F42794DCEAC8}" type="pres">
      <dgm:prSet presAssocID="{C0C6D420-E7D7-4E2B-898B-9A99F7227DA8}" presName="spaceBetweenRectangles" presStyleCnt="0"/>
      <dgm:spPr/>
    </dgm:pt>
    <dgm:pt modelId="{730188BD-802F-4AE3-987F-6B67C679D820}" type="pres">
      <dgm:prSet presAssocID="{77C9F66A-4343-45C3-A670-EEC1109DD146}" presName="parentLin" presStyleCnt="0"/>
      <dgm:spPr/>
    </dgm:pt>
    <dgm:pt modelId="{FAA3B5B6-B9B7-4A25-8709-544653044961}" type="pres">
      <dgm:prSet presAssocID="{77C9F66A-4343-45C3-A670-EEC1109DD14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923A459-D79D-4E8B-AEE8-22066B1FB248}" type="pres">
      <dgm:prSet presAssocID="{77C9F66A-4343-45C3-A670-EEC1109DD146}" presName="parentText" presStyleLbl="node1" presStyleIdx="2" presStyleCnt="3" custScaleX="1438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B4AEC-28C3-4EC0-9062-8F67C2AF7E30}" type="pres">
      <dgm:prSet presAssocID="{77C9F66A-4343-45C3-A670-EEC1109DD146}" presName="negativeSpace" presStyleCnt="0"/>
      <dgm:spPr/>
    </dgm:pt>
    <dgm:pt modelId="{72809AFF-47F1-4C43-9039-2D9D180BD382}" type="pres">
      <dgm:prSet presAssocID="{77C9F66A-4343-45C3-A670-EEC1109DD1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A5393A2-328B-424F-AC9F-C853C9707A4B}" type="presOf" srcId="{04B87E91-781F-432A-8131-C850624E02B2}" destId="{E3A1812D-8995-43B8-9462-9D7B46476F31}" srcOrd="0" destOrd="0" presId="urn:microsoft.com/office/officeart/2005/8/layout/list1"/>
    <dgm:cxn modelId="{F5B414C1-6C62-41B3-B298-31EC232D9557}" type="presOf" srcId="{65E99E90-347C-4442-88D4-175127A20DB6}" destId="{F5A4816E-DF60-4BD9-AC14-2436FE919A02}" srcOrd="1" destOrd="0" presId="urn:microsoft.com/office/officeart/2005/8/layout/list1"/>
    <dgm:cxn modelId="{6E14B844-F204-485C-9F0B-31E7D9000AD9}" srcId="{6D665864-CCCA-4C2A-8C0A-95D27634A208}" destId="{77C9F66A-4343-45C3-A670-EEC1109DD146}" srcOrd="2" destOrd="0" parTransId="{77A479D0-2936-43AE-B09B-F3A86238138F}" sibTransId="{BDCBE53B-AAB3-4D27-9967-11E737ADED2B}"/>
    <dgm:cxn modelId="{5ECCF0BD-F86E-46D8-9BC7-048021E3AF3B}" type="presOf" srcId="{77C9F66A-4343-45C3-A670-EEC1109DD146}" destId="{FAA3B5B6-B9B7-4A25-8709-544653044961}" srcOrd="0" destOrd="0" presId="urn:microsoft.com/office/officeart/2005/8/layout/list1"/>
    <dgm:cxn modelId="{687E4145-CC15-44EC-B878-76C233528336}" srcId="{6D665864-CCCA-4C2A-8C0A-95D27634A208}" destId="{04B87E91-781F-432A-8131-C850624E02B2}" srcOrd="1" destOrd="0" parTransId="{99A163B8-D426-4F1B-875F-44F0E3C927D1}" sibTransId="{C0C6D420-E7D7-4E2B-898B-9A99F7227DA8}"/>
    <dgm:cxn modelId="{F308F777-1C1B-4942-8ED2-4AB5FE79BD4C}" type="presOf" srcId="{77C9F66A-4343-45C3-A670-EEC1109DD146}" destId="{5923A459-D79D-4E8B-AEE8-22066B1FB248}" srcOrd="1" destOrd="0" presId="urn:microsoft.com/office/officeart/2005/8/layout/list1"/>
    <dgm:cxn modelId="{4EC33998-2B2B-4E80-A51E-DE1A7C22C8CE}" type="presOf" srcId="{6D665864-CCCA-4C2A-8C0A-95D27634A208}" destId="{6506456C-6215-4003-A626-1611E5B04813}" srcOrd="0" destOrd="0" presId="urn:microsoft.com/office/officeart/2005/8/layout/list1"/>
    <dgm:cxn modelId="{BD89AF83-D015-4AA9-BBE6-20544C86BA18}" type="presOf" srcId="{04B87E91-781F-432A-8131-C850624E02B2}" destId="{4AAA194C-E47C-4CDC-8A38-E6ADC9297906}" srcOrd="1" destOrd="0" presId="urn:microsoft.com/office/officeart/2005/8/layout/list1"/>
    <dgm:cxn modelId="{D101AC79-DEE3-4BE9-8DC6-E80E854F6EE5}" type="presOf" srcId="{65E99E90-347C-4442-88D4-175127A20DB6}" destId="{CD600572-D202-4CDE-976A-03D5760F02BD}" srcOrd="0" destOrd="0" presId="urn:microsoft.com/office/officeart/2005/8/layout/list1"/>
    <dgm:cxn modelId="{35F4C4D9-FF89-487E-8B22-A7BDCE3BFBA5}" srcId="{6D665864-CCCA-4C2A-8C0A-95D27634A208}" destId="{65E99E90-347C-4442-88D4-175127A20DB6}" srcOrd="0" destOrd="0" parTransId="{771AF620-415D-4B43-8BCC-EDC3C97219F1}" sibTransId="{F6B4C727-E62B-47D8-A493-26AD983CBD6B}"/>
    <dgm:cxn modelId="{56CE1435-C7DA-41D8-A7BC-621F257D2ECB}" type="presParOf" srcId="{6506456C-6215-4003-A626-1611E5B04813}" destId="{280215E0-C01F-4247-BDB9-5F018C7EC689}" srcOrd="0" destOrd="0" presId="urn:microsoft.com/office/officeart/2005/8/layout/list1"/>
    <dgm:cxn modelId="{0509FD78-4BB3-4B5C-A21E-72A888B570DF}" type="presParOf" srcId="{280215E0-C01F-4247-BDB9-5F018C7EC689}" destId="{CD600572-D202-4CDE-976A-03D5760F02BD}" srcOrd="0" destOrd="0" presId="urn:microsoft.com/office/officeart/2005/8/layout/list1"/>
    <dgm:cxn modelId="{C995E896-1092-4961-B61F-94FAB9FB05BA}" type="presParOf" srcId="{280215E0-C01F-4247-BDB9-5F018C7EC689}" destId="{F5A4816E-DF60-4BD9-AC14-2436FE919A02}" srcOrd="1" destOrd="0" presId="urn:microsoft.com/office/officeart/2005/8/layout/list1"/>
    <dgm:cxn modelId="{765789A9-B70F-41D7-9E92-4BAF78EDDC47}" type="presParOf" srcId="{6506456C-6215-4003-A626-1611E5B04813}" destId="{AE159FAE-7717-46A6-B1B1-43AD2D63D171}" srcOrd="1" destOrd="0" presId="urn:microsoft.com/office/officeart/2005/8/layout/list1"/>
    <dgm:cxn modelId="{4E351B79-A4F7-4967-886C-8BE60BC635B0}" type="presParOf" srcId="{6506456C-6215-4003-A626-1611E5B04813}" destId="{DC8DA171-669B-4E74-8490-FCBBD95FAADB}" srcOrd="2" destOrd="0" presId="urn:microsoft.com/office/officeart/2005/8/layout/list1"/>
    <dgm:cxn modelId="{4994DD77-C51C-4E79-A83D-76E870F79D6D}" type="presParOf" srcId="{6506456C-6215-4003-A626-1611E5B04813}" destId="{1BBF419B-1409-4353-A38B-409645181926}" srcOrd="3" destOrd="0" presId="urn:microsoft.com/office/officeart/2005/8/layout/list1"/>
    <dgm:cxn modelId="{C6CF279A-5332-464A-A9B3-997A9B284C6F}" type="presParOf" srcId="{6506456C-6215-4003-A626-1611E5B04813}" destId="{23539220-75D6-47DE-8C57-1A6F070945CD}" srcOrd="4" destOrd="0" presId="urn:microsoft.com/office/officeart/2005/8/layout/list1"/>
    <dgm:cxn modelId="{F34A89B7-36DB-48E8-8117-CC3B65AB5310}" type="presParOf" srcId="{23539220-75D6-47DE-8C57-1A6F070945CD}" destId="{E3A1812D-8995-43B8-9462-9D7B46476F31}" srcOrd="0" destOrd="0" presId="urn:microsoft.com/office/officeart/2005/8/layout/list1"/>
    <dgm:cxn modelId="{4B47C572-CBEC-483B-87A6-75C4B019023C}" type="presParOf" srcId="{23539220-75D6-47DE-8C57-1A6F070945CD}" destId="{4AAA194C-E47C-4CDC-8A38-E6ADC9297906}" srcOrd="1" destOrd="0" presId="urn:microsoft.com/office/officeart/2005/8/layout/list1"/>
    <dgm:cxn modelId="{6E0BC833-97EC-4C6F-A6F7-D5F0C1791979}" type="presParOf" srcId="{6506456C-6215-4003-A626-1611E5B04813}" destId="{DF125B70-A913-4ECA-947E-46E10E19F884}" srcOrd="5" destOrd="0" presId="urn:microsoft.com/office/officeart/2005/8/layout/list1"/>
    <dgm:cxn modelId="{16C8B981-E2DE-4279-A8EE-FB0E76F94657}" type="presParOf" srcId="{6506456C-6215-4003-A626-1611E5B04813}" destId="{43D7027E-9081-4A43-9815-89685BEA0591}" srcOrd="6" destOrd="0" presId="urn:microsoft.com/office/officeart/2005/8/layout/list1"/>
    <dgm:cxn modelId="{2FF019A2-A7E8-4386-92E4-81481D43E775}" type="presParOf" srcId="{6506456C-6215-4003-A626-1611E5B04813}" destId="{A5F7C032-B884-4A7B-80CE-F42794DCEAC8}" srcOrd="7" destOrd="0" presId="urn:microsoft.com/office/officeart/2005/8/layout/list1"/>
    <dgm:cxn modelId="{28605CA1-8D50-48FF-8BF2-48C7750995BD}" type="presParOf" srcId="{6506456C-6215-4003-A626-1611E5B04813}" destId="{730188BD-802F-4AE3-987F-6B67C679D820}" srcOrd="8" destOrd="0" presId="urn:microsoft.com/office/officeart/2005/8/layout/list1"/>
    <dgm:cxn modelId="{3424BD7A-44BC-41CC-B165-034F2026535E}" type="presParOf" srcId="{730188BD-802F-4AE3-987F-6B67C679D820}" destId="{FAA3B5B6-B9B7-4A25-8709-544653044961}" srcOrd="0" destOrd="0" presId="urn:microsoft.com/office/officeart/2005/8/layout/list1"/>
    <dgm:cxn modelId="{6EF140F4-65A4-4F4A-95F8-3FD5D46C9685}" type="presParOf" srcId="{730188BD-802F-4AE3-987F-6B67C679D820}" destId="{5923A459-D79D-4E8B-AEE8-22066B1FB248}" srcOrd="1" destOrd="0" presId="urn:microsoft.com/office/officeart/2005/8/layout/list1"/>
    <dgm:cxn modelId="{F3C7C2E2-7DC2-4B9E-ACB5-657BD875B6EB}" type="presParOf" srcId="{6506456C-6215-4003-A626-1611E5B04813}" destId="{DEFB4AEC-28C3-4EC0-9062-8F67C2AF7E30}" srcOrd="9" destOrd="0" presId="urn:microsoft.com/office/officeart/2005/8/layout/list1"/>
    <dgm:cxn modelId="{0D0628BF-6ED7-4AE7-9E5C-BFBB1278C69A}" type="presParOf" srcId="{6506456C-6215-4003-A626-1611E5B04813}" destId="{72809AFF-47F1-4C43-9039-2D9D180BD382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8C10C-C970-471E-9C4D-4696C45C571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D29C70-EF0B-4810-A0DF-AEDF211DF469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2">
                  <a:lumMod val="50000"/>
                </a:schemeClr>
              </a:solidFill>
            </a:rPr>
            <a:t>Бацæттæгæнæн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хай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86E24F27-58D9-4B14-9863-5B4A148F472A}" type="parTrans" cxnId="{B226DA8D-BCF7-4EA7-9B73-0591E62D2463}">
      <dgm:prSet/>
      <dgm:spPr/>
      <dgm:t>
        <a:bodyPr/>
        <a:lstStyle/>
        <a:p>
          <a:endParaRPr lang="ru-RU"/>
        </a:p>
      </dgm:t>
    </dgm:pt>
    <dgm:pt modelId="{256ED240-B442-41A1-B1E6-D9363C3FB83F}" type="sibTrans" cxnId="{B226DA8D-BCF7-4EA7-9B73-0591E62D2463}">
      <dgm:prSet/>
      <dgm:spPr/>
      <dgm:t>
        <a:bodyPr/>
        <a:lstStyle/>
        <a:p>
          <a:endParaRPr lang="ru-RU"/>
        </a:p>
      </dgm:t>
    </dgm:pt>
    <dgm:pt modelId="{F369F416-59CB-400A-8AC6-25EB6C9BE7CA}">
      <dgm:prSet phldrT="[Текст]"/>
      <dgm:spPr/>
      <dgm:t>
        <a:bodyPr/>
        <a:lstStyle/>
        <a:p>
          <a:r>
            <a:rPr lang="ru-RU" dirty="0" err="1" smtClean="0"/>
            <a:t>тæрхæттæ</a:t>
          </a:r>
          <a:endParaRPr lang="ru-RU" dirty="0"/>
        </a:p>
      </dgm:t>
    </dgm:pt>
    <dgm:pt modelId="{00A484D5-334F-4819-A6E0-707E1E12C72F}" type="parTrans" cxnId="{1F396144-2605-4C13-BBDC-BF74B703A84B}">
      <dgm:prSet/>
      <dgm:spPr/>
      <dgm:t>
        <a:bodyPr/>
        <a:lstStyle/>
        <a:p>
          <a:endParaRPr lang="ru-RU"/>
        </a:p>
      </dgm:t>
    </dgm:pt>
    <dgm:pt modelId="{CCC6FB18-A45D-4584-801C-099D12611965}" type="sibTrans" cxnId="{1F396144-2605-4C13-BBDC-BF74B703A84B}">
      <dgm:prSet/>
      <dgm:spPr/>
      <dgm:t>
        <a:bodyPr/>
        <a:lstStyle/>
        <a:p>
          <a:endParaRPr lang="ru-RU"/>
        </a:p>
      </dgm:t>
    </dgm:pt>
    <dgm:pt modelId="{4D3AE237-CDD8-495A-9D37-1A79752F7258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2">
                  <a:lumMod val="50000"/>
                </a:schemeClr>
              </a:solidFill>
            </a:rPr>
            <a:t>Сæйраг </a:t>
          </a:r>
          <a:r>
            <a:rPr lang="ru-RU" b="1" i="1" dirty="0" smtClean="0">
              <a:solidFill>
                <a:schemeClr val="tx2">
                  <a:lumMod val="50000"/>
                </a:schemeClr>
              </a:solidFill>
            </a:rPr>
            <a:t>хай</a:t>
          </a:r>
          <a:endParaRPr lang="ru-RU" b="1" i="1" dirty="0">
            <a:solidFill>
              <a:schemeClr val="tx2">
                <a:lumMod val="50000"/>
              </a:schemeClr>
            </a:solidFill>
          </a:endParaRPr>
        </a:p>
      </dgm:t>
    </dgm:pt>
    <dgm:pt modelId="{0A73F0A8-4A2B-4F01-9754-BC7910ECB3BA}" type="parTrans" cxnId="{68B83B9A-3374-4DEF-A727-058115F332FB}">
      <dgm:prSet/>
      <dgm:spPr/>
      <dgm:t>
        <a:bodyPr/>
        <a:lstStyle/>
        <a:p>
          <a:endParaRPr lang="ru-RU"/>
        </a:p>
      </dgm:t>
    </dgm:pt>
    <dgm:pt modelId="{2D34EB70-5C6E-4417-A365-BB6944CFC92D}" type="sibTrans" cxnId="{68B83B9A-3374-4DEF-A727-058115F332FB}">
      <dgm:prSet/>
      <dgm:spPr/>
      <dgm:t>
        <a:bodyPr/>
        <a:lstStyle/>
        <a:p>
          <a:endParaRPr lang="ru-RU"/>
        </a:p>
      </dgm:t>
    </dgm:pt>
    <dgm:pt modelId="{76D2CF5B-A09C-468D-9E56-F4B7BAC0D487}">
      <dgm:prSet phldrT="[Текст]"/>
      <dgm:spPr/>
      <dgm:t>
        <a:bodyPr/>
        <a:lstStyle/>
        <a:p>
          <a:r>
            <a:rPr lang="ru-RU" dirty="0" err="1" smtClean="0"/>
            <a:t>æрфыст</a:t>
          </a:r>
          <a:endParaRPr lang="ru-RU" dirty="0"/>
        </a:p>
      </dgm:t>
    </dgm:pt>
    <dgm:pt modelId="{090460BF-5DCC-4127-B0CB-A2F6F2E5272A}" type="parTrans" cxnId="{731CFC5B-CE08-482A-B26C-E7E70A50A4E0}">
      <dgm:prSet/>
      <dgm:spPr/>
      <dgm:t>
        <a:bodyPr/>
        <a:lstStyle/>
        <a:p>
          <a:endParaRPr lang="ru-RU"/>
        </a:p>
      </dgm:t>
    </dgm:pt>
    <dgm:pt modelId="{9C874247-D43C-4920-98F4-581729E6785F}" type="sibTrans" cxnId="{731CFC5B-CE08-482A-B26C-E7E70A50A4E0}">
      <dgm:prSet/>
      <dgm:spPr/>
      <dgm:t>
        <a:bodyPr/>
        <a:lstStyle/>
        <a:p>
          <a:endParaRPr lang="ru-RU"/>
        </a:p>
      </dgm:t>
    </dgm:pt>
    <dgm:pt modelId="{EA2843DA-98A7-4A9A-8095-DD4C90683563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2">
                  <a:lumMod val="50000"/>
                </a:schemeClr>
              </a:solidFill>
            </a:rPr>
            <a:t>Кæронбæттæн </a:t>
          </a:r>
          <a:r>
            <a:rPr lang="ru-RU" b="1" i="1" dirty="0" smtClean="0">
              <a:solidFill>
                <a:schemeClr val="tx2">
                  <a:lumMod val="50000"/>
                </a:schemeClr>
              </a:solidFill>
            </a:rPr>
            <a:t>хай</a:t>
          </a:r>
          <a:endParaRPr lang="ru-RU" b="1" i="1" dirty="0">
            <a:solidFill>
              <a:schemeClr val="tx2">
                <a:lumMod val="50000"/>
              </a:schemeClr>
            </a:solidFill>
          </a:endParaRPr>
        </a:p>
      </dgm:t>
    </dgm:pt>
    <dgm:pt modelId="{E0E0DE43-1581-4C8C-9AB3-D1AC478FF3B7}" type="parTrans" cxnId="{29F89832-7EB4-4181-A28E-8B89755A4C80}">
      <dgm:prSet/>
      <dgm:spPr/>
      <dgm:t>
        <a:bodyPr/>
        <a:lstStyle/>
        <a:p>
          <a:endParaRPr lang="ru-RU"/>
        </a:p>
      </dgm:t>
    </dgm:pt>
    <dgm:pt modelId="{7643224E-2F38-4883-A14E-3DFB240735AD}" type="sibTrans" cxnId="{29F89832-7EB4-4181-A28E-8B89755A4C80}">
      <dgm:prSet/>
      <dgm:spPr/>
      <dgm:t>
        <a:bodyPr/>
        <a:lstStyle/>
        <a:p>
          <a:endParaRPr lang="ru-RU"/>
        </a:p>
      </dgm:t>
    </dgm:pt>
    <dgm:pt modelId="{33A1A364-7E5B-4416-8FE2-754E33824DF1}">
      <dgm:prSet phldrT="[Текст]"/>
      <dgm:spPr/>
      <dgm:t>
        <a:bodyPr/>
        <a:lstStyle/>
        <a:p>
          <a:r>
            <a:rPr lang="ru-RU" dirty="0" err="1" smtClean="0"/>
            <a:t>тæрхæттæ</a:t>
          </a:r>
          <a:endParaRPr lang="ru-RU" dirty="0"/>
        </a:p>
      </dgm:t>
    </dgm:pt>
    <dgm:pt modelId="{4F968717-6C39-493B-87F5-8E934897E502}" type="parTrans" cxnId="{A2C2106F-5474-46AB-9C07-975D06B6CC53}">
      <dgm:prSet/>
      <dgm:spPr/>
      <dgm:t>
        <a:bodyPr/>
        <a:lstStyle/>
        <a:p>
          <a:endParaRPr lang="ru-RU"/>
        </a:p>
      </dgm:t>
    </dgm:pt>
    <dgm:pt modelId="{C2861660-0627-4A5F-BA6D-762F2CD91412}" type="sibTrans" cxnId="{A2C2106F-5474-46AB-9C07-975D06B6CC53}">
      <dgm:prSet/>
      <dgm:spPr/>
      <dgm:t>
        <a:bodyPr/>
        <a:lstStyle/>
        <a:p>
          <a:endParaRPr lang="ru-RU"/>
        </a:p>
      </dgm:t>
    </dgm:pt>
    <dgm:pt modelId="{7D83A3CD-A4E9-4E9E-AE62-EFC30AFE8645}" type="pres">
      <dgm:prSet presAssocID="{D6E8C10C-C970-471E-9C4D-4696C45C57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577F26-A287-489E-87F0-87AA61AFE3AB}" type="pres">
      <dgm:prSet presAssocID="{CCD29C70-EF0B-4810-A0DF-AEDF211DF469}" presName="composite" presStyleCnt="0"/>
      <dgm:spPr/>
    </dgm:pt>
    <dgm:pt modelId="{65B16C00-F0B6-4D73-B06B-8EA8591B6E44}" type="pres">
      <dgm:prSet presAssocID="{CCD29C70-EF0B-4810-A0DF-AEDF211DF469}" presName="parentText" presStyleLbl="alignNode1" presStyleIdx="0" presStyleCnt="3" custScaleX="471432" custLinFactNeighborX="-45673" custLinFactNeighborY="-121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E0260-8F4F-4FF1-BF2D-EA8678707801}" type="pres">
      <dgm:prSet presAssocID="{CCD29C70-EF0B-4810-A0DF-AEDF211DF469}" presName="descendantText" presStyleLbl="alignAcc1" presStyleIdx="0" presStyleCnt="3" custScaleX="65904" custLinFactNeighborX="2316" custLinFactNeighborY="-18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B718C-FFF4-40DF-9B1A-2EF288E23011}" type="pres">
      <dgm:prSet presAssocID="{256ED240-B442-41A1-B1E6-D9363C3FB83F}" presName="sp" presStyleCnt="0"/>
      <dgm:spPr/>
    </dgm:pt>
    <dgm:pt modelId="{43FAE302-7EDA-472C-AD72-1F45C1EBBDB0}" type="pres">
      <dgm:prSet presAssocID="{4D3AE237-CDD8-495A-9D37-1A79752F7258}" presName="composite" presStyleCnt="0"/>
      <dgm:spPr/>
    </dgm:pt>
    <dgm:pt modelId="{0D86E5E4-42A4-4096-9148-24B87C56C9EA}" type="pres">
      <dgm:prSet presAssocID="{4D3AE237-CDD8-495A-9D37-1A79752F7258}" presName="parentText" presStyleLbl="alignNode1" presStyleIdx="1" presStyleCnt="3" custScaleX="476971" custScaleY="95492" custLinFactNeighborX="-74084" custLinFactNeighborY="-22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06B95-5902-400C-B21E-53FC10F22588}" type="pres">
      <dgm:prSet presAssocID="{4D3AE237-CDD8-495A-9D37-1A79752F7258}" presName="descendantText" presStyleLbl="alignAcc1" presStyleIdx="1" presStyleCnt="3" custScaleX="66089" custLinFactNeighborX="2690" custLinFactNeighborY="-13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080E2-DD31-4682-9DC2-66BFC01DB558}" type="pres">
      <dgm:prSet presAssocID="{2D34EB70-5C6E-4417-A365-BB6944CFC92D}" presName="sp" presStyleCnt="0"/>
      <dgm:spPr/>
    </dgm:pt>
    <dgm:pt modelId="{E8236AA5-ACFA-42DE-89E0-947508675EC7}" type="pres">
      <dgm:prSet presAssocID="{EA2843DA-98A7-4A9A-8095-DD4C90683563}" presName="composite" presStyleCnt="0"/>
      <dgm:spPr/>
    </dgm:pt>
    <dgm:pt modelId="{F84B1C05-4032-45D9-A707-B02EAB2C7E56}" type="pres">
      <dgm:prSet presAssocID="{EA2843DA-98A7-4A9A-8095-DD4C90683563}" presName="parentText" presStyleLbl="alignNode1" presStyleIdx="2" presStyleCnt="3" custScaleX="491330" custLinFactNeighborX="-53153" custLinFactNeighborY="103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5D4F5-E60C-43ED-A05B-B4100C87E40D}" type="pres">
      <dgm:prSet presAssocID="{EA2843DA-98A7-4A9A-8095-DD4C90683563}" presName="descendantText" presStyleLbl="alignAcc1" presStyleIdx="2" presStyleCnt="3" custScaleX="67311" custLinFactNeighborX="2216" custLinFactNeighborY="24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2106F-5474-46AB-9C07-975D06B6CC53}" srcId="{EA2843DA-98A7-4A9A-8095-DD4C90683563}" destId="{33A1A364-7E5B-4416-8FE2-754E33824DF1}" srcOrd="0" destOrd="0" parTransId="{4F968717-6C39-493B-87F5-8E934897E502}" sibTransId="{C2861660-0627-4A5F-BA6D-762F2CD91412}"/>
    <dgm:cxn modelId="{4F030DD9-6664-4572-9128-1EA7804EF4FF}" type="presOf" srcId="{76D2CF5B-A09C-468D-9E56-F4B7BAC0D487}" destId="{83C06B95-5902-400C-B21E-53FC10F22588}" srcOrd="0" destOrd="0" presId="urn:microsoft.com/office/officeart/2005/8/layout/chevron2"/>
    <dgm:cxn modelId="{29F89832-7EB4-4181-A28E-8B89755A4C80}" srcId="{D6E8C10C-C970-471E-9C4D-4696C45C571A}" destId="{EA2843DA-98A7-4A9A-8095-DD4C90683563}" srcOrd="2" destOrd="0" parTransId="{E0E0DE43-1581-4C8C-9AB3-D1AC478FF3B7}" sibTransId="{7643224E-2F38-4883-A14E-3DFB240735AD}"/>
    <dgm:cxn modelId="{1DAB23B1-C159-4699-9DB9-E2820B014DD5}" type="presOf" srcId="{EA2843DA-98A7-4A9A-8095-DD4C90683563}" destId="{F84B1C05-4032-45D9-A707-B02EAB2C7E56}" srcOrd="0" destOrd="0" presId="urn:microsoft.com/office/officeart/2005/8/layout/chevron2"/>
    <dgm:cxn modelId="{2903A7BB-289C-4C81-9B42-627499270A8F}" type="presOf" srcId="{4D3AE237-CDD8-495A-9D37-1A79752F7258}" destId="{0D86E5E4-42A4-4096-9148-24B87C56C9EA}" srcOrd="0" destOrd="0" presId="urn:microsoft.com/office/officeart/2005/8/layout/chevron2"/>
    <dgm:cxn modelId="{1F396144-2605-4C13-BBDC-BF74B703A84B}" srcId="{CCD29C70-EF0B-4810-A0DF-AEDF211DF469}" destId="{F369F416-59CB-400A-8AC6-25EB6C9BE7CA}" srcOrd="0" destOrd="0" parTransId="{00A484D5-334F-4819-A6E0-707E1E12C72F}" sibTransId="{CCC6FB18-A45D-4584-801C-099D12611965}"/>
    <dgm:cxn modelId="{B226DA8D-BCF7-4EA7-9B73-0591E62D2463}" srcId="{D6E8C10C-C970-471E-9C4D-4696C45C571A}" destId="{CCD29C70-EF0B-4810-A0DF-AEDF211DF469}" srcOrd="0" destOrd="0" parTransId="{86E24F27-58D9-4B14-9863-5B4A148F472A}" sibTransId="{256ED240-B442-41A1-B1E6-D9363C3FB83F}"/>
    <dgm:cxn modelId="{4C7698BE-346C-4772-968F-F7F257DA0A45}" type="presOf" srcId="{F369F416-59CB-400A-8AC6-25EB6C9BE7CA}" destId="{026E0260-8F4F-4FF1-BF2D-EA8678707801}" srcOrd="0" destOrd="0" presId="urn:microsoft.com/office/officeart/2005/8/layout/chevron2"/>
    <dgm:cxn modelId="{68B83B9A-3374-4DEF-A727-058115F332FB}" srcId="{D6E8C10C-C970-471E-9C4D-4696C45C571A}" destId="{4D3AE237-CDD8-495A-9D37-1A79752F7258}" srcOrd="1" destOrd="0" parTransId="{0A73F0A8-4A2B-4F01-9754-BC7910ECB3BA}" sibTransId="{2D34EB70-5C6E-4417-A365-BB6944CFC92D}"/>
    <dgm:cxn modelId="{118F18F1-9A3F-43BD-BD97-C7B8D2BD8B2B}" type="presOf" srcId="{CCD29C70-EF0B-4810-A0DF-AEDF211DF469}" destId="{65B16C00-F0B6-4D73-B06B-8EA8591B6E44}" srcOrd="0" destOrd="0" presId="urn:microsoft.com/office/officeart/2005/8/layout/chevron2"/>
    <dgm:cxn modelId="{1663B12D-D4FA-4C6A-9EA5-AD9378CBC836}" type="presOf" srcId="{D6E8C10C-C970-471E-9C4D-4696C45C571A}" destId="{7D83A3CD-A4E9-4E9E-AE62-EFC30AFE8645}" srcOrd="0" destOrd="0" presId="urn:microsoft.com/office/officeart/2005/8/layout/chevron2"/>
    <dgm:cxn modelId="{731CFC5B-CE08-482A-B26C-E7E70A50A4E0}" srcId="{4D3AE237-CDD8-495A-9D37-1A79752F7258}" destId="{76D2CF5B-A09C-468D-9E56-F4B7BAC0D487}" srcOrd="0" destOrd="0" parTransId="{090460BF-5DCC-4127-B0CB-A2F6F2E5272A}" sibTransId="{9C874247-D43C-4920-98F4-581729E6785F}"/>
    <dgm:cxn modelId="{2196B867-1510-4189-B169-D8AAFFBCF13D}" type="presOf" srcId="{33A1A364-7E5B-4416-8FE2-754E33824DF1}" destId="{7895D4F5-E60C-43ED-A05B-B4100C87E40D}" srcOrd="0" destOrd="0" presId="urn:microsoft.com/office/officeart/2005/8/layout/chevron2"/>
    <dgm:cxn modelId="{62FE4172-30A8-4AAE-9839-BBAC6AC74F2C}" type="presParOf" srcId="{7D83A3CD-A4E9-4E9E-AE62-EFC30AFE8645}" destId="{74577F26-A287-489E-87F0-87AA61AFE3AB}" srcOrd="0" destOrd="0" presId="urn:microsoft.com/office/officeart/2005/8/layout/chevron2"/>
    <dgm:cxn modelId="{FF34E31A-30ED-4D90-B2C6-EBD2BE3205A3}" type="presParOf" srcId="{74577F26-A287-489E-87F0-87AA61AFE3AB}" destId="{65B16C00-F0B6-4D73-B06B-8EA8591B6E44}" srcOrd="0" destOrd="0" presId="urn:microsoft.com/office/officeart/2005/8/layout/chevron2"/>
    <dgm:cxn modelId="{16B12A8C-434E-4F84-805C-B1C5B88DCD96}" type="presParOf" srcId="{74577F26-A287-489E-87F0-87AA61AFE3AB}" destId="{026E0260-8F4F-4FF1-BF2D-EA8678707801}" srcOrd="1" destOrd="0" presId="urn:microsoft.com/office/officeart/2005/8/layout/chevron2"/>
    <dgm:cxn modelId="{B6FAA0E8-3A89-482B-913C-DBE2801F927A}" type="presParOf" srcId="{7D83A3CD-A4E9-4E9E-AE62-EFC30AFE8645}" destId="{528B718C-FFF4-40DF-9B1A-2EF288E23011}" srcOrd="1" destOrd="0" presId="urn:microsoft.com/office/officeart/2005/8/layout/chevron2"/>
    <dgm:cxn modelId="{57322D5D-EF66-45E9-87F6-2936099F31DA}" type="presParOf" srcId="{7D83A3CD-A4E9-4E9E-AE62-EFC30AFE8645}" destId="{43FAE302-7EDA-472C-AD72-1F45C1EBBDB0}" srcOrd="2" destOrd="0" presId="urn:microsoft.com/office/officeart/2005/8/layout/chevron2"/>
    <dgm:cxn modelId="{7ECF071B-B5EC-4223-A776-E739ED7F9D85}" type="presParOf" srcId="{43FAE302-7EDA-472C-AD72-1F45C1EBBDB0}" destId="{0D86E5E4-42A4-4096-9148-24B87C56C9EA}" srcOrd="0" destOrd="0" presId="urn:microsoft.com/office/officeart/2005/8/layout/chevron2"/>
    <dgm:cxn modelId="{B92F6029-FF56-4FDE-9CA1-A8B771D36592}" type="presParOf" srcId="{43FAE302-7EDA-472C-AD72-1F45C1EBBDB0}" destId="{83C06B95-5902-400C-B21E-53FC10F22588}" srcOrd="1" destOrd="0" presId="urn:microsoft.com/office/officeart/2005/8/layout/chevron2"/>
    <dgm:cxn modelId="{38CD2093-768A-43A7-9867-20DB2EE9324C}" type="presParOf" srcId="{7D83A3CD-A4E9-4E9E-AE62-EFC30AFE8645}" destId="{355080E2-DD31-4682-9DC2-66BFC01DB558}" srcOrd="3" destOrd="0" presId="urn:microsoft.com/office/officeart/2005/8/layout/chevron2"/>
    <dgm:cxn modelId="{19B4D4EF-1C5C-49AF-94C0-2CC3C6AF7827}" type="presParOf" srcId="{7D83A3CD-A4E9-4E9E-AE62-EFC30AFE8645}" destId="{E8236AA5-ACFA-42DE-89E0-947508675EC7}" srcOrd="4" destOrd="0" presId="urn:microsoft.com/office/officeart/2005/8/layout/chevron2"/>
    <dgm:cxn modelId="{F20D389D-5373-489C-90E3-D6E17286A41F}" type="presParOf" srcId="{E8236AA5-ACFA-42DE-89E0-947508675EC7}" destId="{F84B1C05-4032-45D9-A707-B02EAB2C7E56}" srcOrd="0" destOrd="0" presId="urn:microsoft.com/office/officeart/2005/8/layout/chevron2"/>
    <dgm:cxn modelId="{BB9D187A-D5AB-4A56-9467-A68AAF21771C}" type="presParOf" srcId="{E8236AA5-ACFA-42DE-89E0-947508675EC7}" destId="{7895D4F5-E60C-43ED-A05B-B4100C87E40D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09C5E6-2E6C-46D0-9BE1-DAA85F889D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B01AC5-E2B2-423C-8FE2-48C58F47DEF8}">
      <dgm:prSet phldrT="[Текст]"/>
      <dgm:spPr/>
      <dgm:t>
        <a:bodyPr/>
        <a:lstStyle/>
        <a:p>
          <a:r>
            <a:rPr lang="ru-RU" dirty="0" smtClean="0"/>
            <a:t>предмет </a:t>
          </a:r>
          <a:endParaRPr lang="ru-RU" dirty="0"/>
        </a:p>
      </dgm:t>
    </dgm:pt>
    <dgm:pt modelId="{76E451B6-311A-470D-999C-F3C0A6A02C31}" type="parTrans" cxnId="{51E05E56-5DF0-490B-A6A8-FDA62E4EAEDF}">
      <dgm:prSet/>
      <dgm:spPr/>
      <dgm:t>
        <a:bodyPr/>
        <a:lstStyle/>
        <a:p>
          <a:endParaRPr lang="ru-RU"/>
        </a:p>
      </dgm:t>
    </dgm:pt>
    <dgm:pt modelId="{7EDDE0D4-6498-4959-BEC1-9FD9F4276552}" type="sibTrans" cxnId="{51E05E56-5DF0-490B-A6A8-FDA62E4EAEDF}">
      <dgm:prSet/>
      <dgm:spPr/>
      <dgm:t>
        <a:bodyPr/>
        <a:lstStyle/>
        <a:p>
          <a:endParaRPr lang="ru-RU"/>
        </a:p>
      </dgm:t>
    </dgm:pt>
    <dgm:pt modelId="{5401850B-CE04-488D-AFA8-F548DC208265}">
      <dgm:prSet phldrT="[Текст]" phldr="1"/>
      <dgm:spPr/>
      <dgm:t>
        <a:bodyPr/>
        <a:lstStyle/>
        <a:p>
          <a:endParaRPr lang="ru-RU" dirty="0"/>
        </a:p>
      </dgm:t>
    </dgm:pt>
    <dgm:pt modelId="{CC6599F9-7B4D-42F6-B5A6-6297351DC1E0}" type="parTrans" cxnId="{679AF4B2-11AF-49CA-BEBE-5D98D6F57E93}">
      <dgm:prSet/>
      <dgm:spPr/>
      <dgm:t>
        <a:bodyPr/>
        <a:lstStyle/>
        <a:p>
          <a:endParaRPr lang="ru-RU"/>
        </a:p>
      </dgm:t>
    </dgm:pt>
    <dgm:pt modelId="{3253552A-713A-403A-B356-189D4B1EFFEB}" type="sibTrans" cxnId="{679AF4B2-11AF-49CA-BEBE-5D98D6F57E93}">
      <dgm:prSet/>
      <dgm:spPr/>
      <dgm:t>
        <a:bodyPr/>
        <a:lstStyle/>
        <a:p>
          <a:endParaRPr lang="ru-RU"/>
        </a:p>
      </dgm:t>
    </dgm:pt>
    <dgm:pt modelId="{B2146023-AB5E-421E-A183-6FC61E76B139}">
      <dgm:prSet phldrT="[Текст]" phldr="1"/>
      <dgm:spPr/>
      <dgm:t>
        <a:bodyPr/>
        <a:lstStyle/>
        <a:p>
          <a:endParaRPr lang="ru-RU" dirty="0"/>
        </a:p>
      </dgm:t>
    </dgm:pt>
    <dgm:pt modelId="{FE170B5E-665D-4CB5-A096-73CC6E2F2A31}" type="parTrans" cxnId="{429CF408-90EC-449B-8D86-9A49D0CED2CE}">
      <dgm:prSet/>
      <dgm:spPr/>
      <dgm:t>
        <a:bodyPr/>
        <a:lstStyle/>
        <a:p>
          <a:endParaRPr lang="ru-RU"/>
        </a:p>
      </dgm:t>
    </dgm:pt>
    <dgm:pt modelId="{CC0AF143-F571-4548-8032-4DD6E612FBAF}" type="sibTrans" cxnId="{429CF408-90EC-449B-8D86-9A49D0CED2CE}">
      <dgm:prSet/>
      <dgm:spPr/>
      <dgm:t>
        <a:bodyPr/>
        <a:lstStyle/>
        <a:p>
          <a:endParaRPr lang="ru-RU"/>
        </a:p>
      </dgm:t>
    </dgm:pt>
    <dgm:pt modelId="{196194E8-BD74-4279-BE75-29C0E8EB0673}">
      <dgm:prSet phldrT="[Текст]"/>
      <dgm:spPr/>
      <dgm:t>
        <a:bodyPr/>
        <a:lstStyle/>
        <a:p>
          <a:r>
            <a:rPr lang="ru-RU" smtClean="0"/>
            <a:t>миниуæг</a:t>
          </a:r>
          <a:endParaRPr lang="ru-RU" dirty="0"/>
        </a:p>
      </dgm:t>
    </dgm:pt>
    <dgm:pt modelId="{26177ED0-1DFE-45A2-B9B7-E8C1864CAB77}" type="parTrans" cxnId="{B6AC52B5-AFEC-45A9-A1A0-89A38BA95791}">
      <dgm:prSet/>
      <dgm:spPr/>
      <dgm:t>
        <a:bodyPr/>
        <a:lstStyle/>
        <a:p>
          <a:endParaRPr lang="ru-RU"/>
        </a:p>
      </dgm:t>
    </dgm:pt>
    <dgm:pt modelId="{AFECE50E-0D44-4457-9B56-2FDD95767BA9}" type="sibTrans" cxnId="{B6AC52B5-AFEC-45A9-A1A0-89A38BA95791}">
      <dgm:prSet/>
      <dgm:spPr/>
      <dgm:t>
        <a:bodyPr/>
        <a:lstStyle/>
        <a:p>
          <a:endParaRPr lang="ru-RU"/>
        </a:p>
      </dgm:t>
    </dgm:pt>
    <dgm:pt modelId="{09D17197-089D-4E04-8A47-277B77657A71}">
      <dgm:prSet phldrT="[Текст]" phldr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55688964-38DE-4B18-B543-B1D724840055}" type="parTrans" cxnId="{9B3EF497-7636-4543-8090-B90A74583A74}">
      <dgm:prSet/>
      <dgm:spPr/>
      <dgm:t>
        <a:bodyPr/>
        <a:lstStyle/>
        <a:p>
          <a:endParaRPr lang="ru-RU"/>
        </a:p>
      </dgm:t>
    </dgm:pt>
    <dgm:pt modelId="{D8FE19D1-659A-466E-93C1-4F909AD8F77C}" type="sibTrans" cxnId="{9B3EF497-7636-4543-8090-B90A74583A74}">
      <dgm:prSet/>
      <dgm:spPr/>
      <dgm:t>
        <a:bodyPr/>
        <a:lstStyle/>
        <a:p>
          <a:endParaRPr lang="ru-RU"/>
        </a:p>
      </dgm:t>
    </dgm:pt>
    <dgm:pt modelId="{4AD86B7D-6E24-4BE4-81B2-CD3182C554DE}">
      <dgm:prSet phldrT="[Текст]" phldr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A46FC8BB-47C1-44DB-8935-60F26EE7A3DC}" type="parTrans" cxnId="{0B10F2BD-610F-4004-8199-551725FCDBE4}">
      <dgm:prSet/>
      <dgm:spPr/>
      <dgm:t>
        <a:bodyPr/>
        <a:lstStyle/>
        <a:p>
          <a:endParaRPr lang="ru-RU"/>
        </a:p>
      </dgm:t>
    </dgm:pt>
    <dgm:pt modelId="{73BEFAE6-DB92-41BE-9420-9598A63E54FC}" type="sibTrans" cxnId="{0B10F2BD-610F-4004-8199-551725FCDBE4}">
      <dgm:prSet/>
      <dgm:spPr/>
      <dgm:t>
        <a:bodyPr/>
        <a:lstStyle/>
        <a:p>
          <a:endParaRPr lang="ru-RU"/>
        </a:p>
      </dgm:t>
    </dgm:pt>
    <dgm:pt modelId="{889D5109-D6DF-41DC-B04B-260A19BC45F6}">
      <dgm:prSet phldrT="[Текст]"/>
      <dgm:spPr/>
      <dgm:t>
        <a:bodyPr/>
        <a:lstStyle/>
        <a:p>
          <a:r>
            <a:rPr lang="ru-RU" dirty="0" err="1" smtClean="0"/>
            <a:t>архайд</a:t>
          </a:r>
          <a:endParaRPr lang="ru-RU" dirty="0"/>
        </a:p>
      </dgm:t>
    </dgm:pt>
    <dgm:pt modelId="{342B4B2C-556A-4B5D-AD8E-4213C1AAD9CB}" type="parTrans" cxnId="{4573EF48-C0B0-4B1E-AFF6-CE4AD87AFBD1}">
      <dgm:prSet/>
      <dgm:spPr/>
      <dgm:t>
        <a:bodyPr/>
        <a:lstStyle/>
        <a:p>
          <a:endParaRPr lang="ru-RU"/>
        </a:p>
      </dgm:t>
    </dgm:pt>
    <dgm:pt modelId="{ADAA6BF0-57CC-4DFB-8930-69424A9576FC}" type="sibTrans" cxnId="{4573EF48-C0B0-4B1E-AFF6-CE4AD87AFBD1}">
      <dgm:prSet/>
      <dgm:spPr/>
      <dgm:t>
        <a:bodyPr/>
        <a:lstStyle/>
        <a:p>
          <a:endParaRPr lang="ru-RU"/>
        </a:p>
      </dgm:t>
    </dgm:pt>
    <dgm:pt modelId="{244F8F2A-0EA9-45A4-A2BB-679766F5CE0E}">
      <dgm:prSet phldrT="[Текст]" phldr="1"/>
      <dgm:spPr/>
      <dgm:t>
        <a:bodyPr/>
        <a:lstStyle/>
        <a:p>
          <a:endParaRPr lang="ru-RU" dirty="0"/>
        </a:p>
      </dgm:t>
    </dgm:pt>
    <dgm:pt modelId="{31282FFC-7292-4CF3-8607-6C3717DFE5ED}" type="parTrans" cxnId="{2A9BD726-2672-4C2E-B02D-E5611DFBA0D2}">
      <dgm:prSet/>
      <dgm:spPr/>
      <dgm:t>
        <a:bodyPr/>
        <a:lstStyle/>
        <a:p>
          <a:endParaRPr lang="ru-RU"/>
        </a:p>
      </dgm:t>
    </dgm:pt>
    <dgm:pt modelId="{881E4D9B-CA8D-4F4E-AE30-DB8F33B305A6}" type="sibTrans" cxnId="{2A9BD726-2672-4C2E-B02D-E5611DFBA0D2}">
      <dgm:prSet/>
      <dgm:spPr/>
      <dgm:t>
        <a:bodyPr/>
        <a:lstStyle/>
        <a:p>
          <a:endParaRPr lang="ru-RU"/>
        </a:p>
      </dgm:t>
    </dgm:pt>
    <dgm:pt modelId="{0C31EB64-B4FC-44FF-A539-0F088C25759D}">
      <dgm:prSet phldrT="[Текст]" phldr="1"/>
      <dgm:spPr/>
      <dgm:t>
        <a:bodyPr/>
        <a:lstStyle/>
        <a:p>
          <a:endParaRPr lang="ru-RU" dirty="0"/>
        </a:p>
      </dgm:t>
    </dgm:pt>
    <dgm:pt modelId="{C9F86EBF-FE87-439C-A725-688C9B8B50F0}" type="parTrans" cxnId="{638AC398-C7E5-4949-9879-29D66D016473}">
      <dgm:prSet/>
      <dgm:spPr/>
      <dgm:t>
        <a:bodyPr/>
        <a:lstStyle/>
        <a:p>
          <a:endParaRPr lang="ru-RU"/>
        </a:p>
      </dgm:t>
    </dgm:pt>
    <dgm:pt modelId="{C9D357C6-39DA-4EE4-8BFB-65EAEE0985FE}" type="sibTrans" cxnId="{638AC398-C7E5-4949-9879-29D66D016473}">
      <dgm:prSet/>
      <dgm:spPr/>
      <dgm:t>
        <a:bodyPr/>
        <a:lstStyle/>
        <a:p>
          <a:endParaRPr lang="ru-RU"/>
        </a:p>
      </dgm:t>
    </dgm:pt>
    <dgm:pt modelId="{2C94EA45-004B-4179-819F-5B52E444232F}" type="pres">
      <dgm:prSet presAssocID="{BE09C5E6-2E6C-46D0-9BE1-DAA85F889D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CA7641-6A63-43DB-86DC-8F3467240DF4}" type="pres">
      <dgm:prSet presAssocID="{E8B01AC5-E2B2-423C-8FE2-48C58F47DEF8}" presName="composite" presStyleCnt="0"/>
      <dgm:spPr/>
    </dgm:pt>
    <dgm:pt modelId="{43FDCF12-FE53-4EA3-8DF4-3DAE6EEAB659}" type="pres">
      <dgm:prSet presAssocID="{E8B01AC5-E2B2-423C-8FE2-48C58F47DEF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AB03E-B651-494C-8460-E1454987A7C3}" type="pres">
      <dgm:prSet presAssocID="{E8B01AC5-E2B2-423C-8FE2-48C58F47DEF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8FE55-F520-46BE-BB1A-3BF9A2F04693}" type="pres">
      <dgm:prSet presAssocID="{7EDDE0D4-6498-4959-BEC1-9FD9F4276552}" presName="space" presStyleCnt="0"/>
      <dgm:spPr/>
    </dgm:pt>
    <dgm:pt modelId="{2523736F-95B7-4133-B537-F0E26C32C51C}" type="pres">
      <dgm:prSet presAssocID="{196194E8-BD74-4279-BE75-29C0E8EB0673}" presName="composite" presStyleCnt="0"/>
      <dgm:spPr/>
    </dgm:pt>
    <dgm:pt modelId="{38271052-0CBA-43C4-AB14-E4FB9D5F25E3}" type="pres">
      <dgm:prSet presAssocID="{196194E8-BD74-4279-BE75-29C0E8EB067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846C1-BC40-4174-BB14-A1356E263F1B}" type="pres">
      <dgm:prSet presAssocID="{196194E8-BD74-4279-BE75-29C0E8EB067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F4022-2AFD-4CFC-9296-0758BF3F6554}" type="pres">
      <dgm:prSet presAssocID="{AFECE50E-0D44-4457-9B56-2FDD95767BA9}" presName="space" presStyleCnt="0"/>
      <dgm:spPr/>
    </dgm:pt>
    <dgm:pt modelId="{BFABF295-696E-4B96-ACCD-C1CA7C335BFC}" type="pres">
      <dgm:prSet presAssocID="{889D5109-D6DF-41DC-B04B-260A19BC45F6}" presName="composite" presStyleCnt="0"/>
      <dgm:spPr/>
    </dgm:pt>
    <dgm:pt modelId="{89BE6D70-742C-4B73-AEB3-046D3EDBFE32}" type="pres">
      <dgm:prSet presAssocID="{889D5109-D6DF-41DC-B04B-260A19BC45F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B10E3-FE7B-450C-9B95-05CA579F86B9}" type="pres">
      <dgm:prSet presAssocID="{889D5109-D6DF-41DC-B04B-260A19BC45F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AC8106-D215-4C06-B2A4-EFC0D704A912}" type="presOf" srcId="{4AD86B7D-6E24-4BE4-81B2-CD3182C554DE}" destId="{655846C1-BC40-4174-BB14-A1356E263F1B}" srcOrd="0" destOrd="1" presId="urn:microsoft.com/office/officeart/2005/8/layout/hList1"/>
    <dgm:cxn modelId="{662F116B-D189-4551-8933-DBFFAF4771E5}" type="presOf" srcId="{5401850B-CE04-488D-AFA8-F548DC208265}" destId="{81EAB03E-B651-494C-8460-E1454987A7C3}" srcOrd="0" destOrd="0" presId="urn:microsoft.com/office/officeart/2005/8/layout/hList1"/>
    <dgm:cxn modelId="{985CB8BD-4852-4E98-A8F7-ED1C69CF40E5}" type="presOf" srcId="{E8B01AC5-E2B2-423C-8FE2-48C58F47DEF8}" destId="{43FDCF12-FE53-4EA3-8DF4-3DAE6EEAB659}" srcOrd="0" destOrd="0" presId="urn:microsoft.com/office/officeart/2005/8/layout/hList1"/>
    <dgm:cxn modelId="{6294F2D4-A999-4348-8906-E907B334371B}" type="presOf" srcId="{244F8F2A-0EA9-45A4-A2BB-679766F5CE0E}" destId="{077B10E3-FE7B-450C-9B95-05CA579F86B9}" srcOrd="0" destOrd="0" presId="urn:microsoft.com/office/officeart/2005/8/layout/hList1"/>
    <dgm:cxn modelId="{07D74B7C-4EEE-4466-8B9A-E4CA80CBAF5D}" type="presOf" srcId="{09D17197-089D-4E04-8A47-277B77657A71}" destId="{655846C1-BC40-4174-BB14-A1356E263F1B}" srcOrd="0" destOrd="0" presId="urn:microsoft.com/office/officeart/2005/8/layout/hList1"/>
    <dgm:cxn modelId="{4573EF48-C0B0-4B1E-AFF6-CE4AD87AFBD1}" srcId="{BE09C5E6-2E6C-46D0-9BE1-DAA85F889D29}" destId="{889D5109-D6DF-41DC-B04B-260A19BC45F6}" srcOrd="2" destOrd="0" parTransId="{342B4B2C-556A-4B5D-AD8E-4213C1AAD9CB}" sibTransId="{ADAA6BF0-57CC-4DFB-8930-69424A9576FC}"/>
    <dgm:cxn modelId="{638AC398-C7E5-4949-9879-29D66D016473}" srcId="{889D5109-D6DF-41DC-B04B-260A19BC45F6}" destId="{0C31EB64-B4FC-44FF-A539-0F088C25759D}" srcOrd="1" destOrd="0" parTransId="{C9F86EBF-FE87-439C-A725-688C9B8B50F0}" sibTransId="{C9D357C6-39DA-4EE4-8BFB-65EAEE0985FE}"/>
    <dgm:cxn modelId="{BA98ED8C-8993-4BC5-B7F5-3B3A37507A58}" type="presOf" srcId="{889D5109-D6DF-41DC-B04B-260A19BC45F6}" destId="{89BE6D70-742C-4B73-AEB3-046D3EDBFE32}" srcOrd="0" destOrd="0" presId="urn:microsoft.com/office/officeart/2005/8/layout/hList1"/>
    <dgm:cxn modelId="{88D05C70-D0C4-40D5-AF6D-E371324C3785}" type="presOf" srcId="{BE09C5E6-2E6C-46D0-9BE1-DAA85F889D29}" destId="{2C94EA45-004B-4179-819F-5B52E444232F}" srcOrd="0" destOrd="0" presId="urn:microsoft.com/office/officeart/2005/8/layout/hList1"/>
    <dgm:cxn modelId="{679AF4B2-11AF-49CA-BEBE-5D98D6F57E93}" srcId="{E8B01AC5-E2B2-423C-8FE2-48C58F47DEF8}" destId="{5401850B-CE04-488D-AFA8-F548DC208265}" srcOrd="0" destOrd="0" parTransId="{CC6599F9-7B4D-42F6-B5A6-6297351DC1E0}" sibTransId="{3253552A-713A-403A-B356-189D4B1EFFEB}"/>
    <dgm:cxn modelId="{2A9BD726-2672-4C2E-B02D-E5611DFBA0D2}" srcId="{889D5109-D6DF-41DC-B04B-260A19BC45F6}" destId="{244F8F2A-0EA9-45A4-A2BB-679766F5CE0E}" srcOrd="0" destOrd="0" parTransId="{31282FFC-7292-4CF3-8607-6C3717DFE5ED}" sibTransId="{881E4D9B-CA8D-4F4E-AE30-DB8F33B305A6}"/>
    <dgm:cxn modelId="{FA102679-AAC9-4ADA-8424-CA9F5F4E15DF}" type="presOf" srcId="{0C31EB64-B4FC-44FF-A539-0F088C25759D}" destId="{077B10E3-FE7B-450C-9B95-05CA579F86B9}" srcOrd="0" destOrd="1" presId="urn:microsoft.com/office/officeart/2005/8/layout/hList1"/>
    <dgm:cxn modelId="{0EA38096-37A9-4C1D-B23F-8719A524A422}" type="presOf" srcId="{B2146023-AB5E-421E-A183-6FC61E76B139}" destId="{81EAB03E-B651-494C-8460-E1454987A7C3}" srcOrd="0" destOrd="1" presId="urn:microsoft.com/office/officeart/2005/8/layout/hList1"/>
    <dgm:cxn modelId="{9B3EF497-7636-4543-8090-B90A74583A74}" srcId="{196194E8-BD74-4279-BE75-29C0E8EB0673}" destId="{09D17197-089D-4E04-8A47-277B77657A71}" srcOrd="0" destOrd="0" parTransId="{55688964-38DE-4B18-B543-B1D724840055}" sibTransId="{D8FE19D1-659A-466E-93C1-4F909AD8F77C}"/>
    <dgm:cxn modelId="{B6AC52B5-AFEC-45A9-A1A0-89A38BA95791}" srcId="{BE09C5E6-2E6C-46D0-9BE1-DAA85F889D29}" destId="{196194E8-BD74-4279-BE75-29C0E8EB0673}" srcOrd="1" destOrd="0" parTransId="{26177ED0-1DFE-45A2-B9B7-E8C1864CAB77}" sibTransId="{AFECE50E-0D44-4457-9B56-2FDD95767BA9}"/>
    <dgm:cxn modelId="{0B10F2BD-610F-4004-8199-551725FCDBE4}" srcId="{196194E8-BD74-4279-BE75-29C0E8EB0673}" destId="{4AD86B7D-6E24-4BE4-81B2-CD3182C554DE}" srcOrd="1" destOrd="0" parTransId="{A46FC8BB-47C1-44DB-8935-60F26EE7A3DC}" sibTransId="{73BEFAE6-DB92-41BE-9420-9598A63E54FC}"/>
    <dgm:cxn modelId="{C03D0B17-8837-4CA4-9E2B-DD4AC623DD75}" type="presOf" srcId="{196194E8-BD74-4279-BE75-29C0E8EB0673}" destId="{38271052-0CBA-43C4-AB14-E4FB9D5F25E3}" srcOrd="0" destOrd="0" presId="urn:microsoft.com/office/officeart/2005/8/layout/hList1"/>
    <dgm:cxn modelId="{429CF408-90EC-449B-8D86-9A49D0CED2CE}" srcId="{E8B01AC5-E2B2-423C-8FE2-48C58F47DEF8}" destId="{B2146023-AB5E-421E-A183-6FC61E76B139}" srcOrd="1" destOrd="0" parTransId="{FE170B5E-665D-4CB5-A096-73CC6E2F2A31}" sibTransId="{CC0AF143-F571-4548-8032-4DD6E612FBAF}"/>
    <dgm:cxn modelId="{51E05E56-5DF0-490B-A6A8-FDA62E4EAEDF}" srcId="{BE09C5E6-2E6C-46D0-9BE1-DAA85F889D29}" destId="{E8B01AC5-E2B2-423C-8FE2-48C58F47DEF8}" srcOrd="0" destOrd="0" parTransId="{76E451B6-311A-470D-999C-F3C0A6A02C31}" sibTransId="{7EDDE0D4-6498-4959-BEC1-9FD9F4276552}"/>
    <dgm:cxn modelId="{6D521348-3757-4C14-974D-89FA74F9A11A}" type="presParOf" srcId="{2C94EA45-004B-4179-819F-5B52E444232F}" destId="{88CA7641-6A63-43DB-86DC-8F3467240DF4}" srcOrd="0" destOrd="0" presId="urn:microsoft.com/office/officeart/2005/8/layout/hList1"/>
    <dgm:cxn modelId="{BBE14F75-CF1D-4CE3-8CD7-8BDAA1321DB7}" type="presParOf" srcId="{88CA7641-6A63-43DB-86DC-8F3467240DF4}" destId="{43FDCF12-FE53-4EA3-8DF4-3DAE6EEAB659}" srcOrd="0" destOrd="0" presId="urn:microsoft.com/office/officeart/2005/8/layout/hList1"/>
    <dgm:cxn modelId="{5491B251-4E2F-4C15-923F-27D01D59F3A9}" type="presParOf" srcId="{88CA7641-6A63-43DB-86DC-8F3467240DF4}" destId="{81EAB03E-B651-494C-8460-E1454987A7C3}" srcOrd="1" destOrd="0" presId="urn:microsoft.com/office/officeart/2005/8/layout/hList1"/>
    <dgm:cxn modelId="{3972DF4D-F216-4747-AB40-7F6125569415}" type="presParOf" srcId="{2C94EA45-004B-4179-819F-5B52E444232F}" destId="{C9E8FE55-F520-46BE-BB1A-3BF9A2F04693}" srcOrd="1" destOrd="0" presId="urn:microsoft.com/office/officeart/2005/8/layout/hList1"/>
    <dgm:cxn modelId="{F8F554E0-EC21-42D9-9977-EBCF3C5160CC}" type="presParOf" srcId="{2C94EA45-004B-4179-819F-5B52E444232F}" destId="{2523736F-95B7-4133-B537-F0E26C32C51C}" srcOrd="2" destOrd="0" presId="urn:microsoft.com/office/officeart/2005/8/layout/hList1"/>
    <dgm:cxn modelId="{60C9410F-C316-41C3-9DB3-C1C4FE6208F8}" type="presParOf" srcId="{2523736F-95B7-4133-B537-F0E26C32C51C}" destId="{38271052-0CBA-43C4-AB14-E4FB9D5F25E3}" srcOrd="0" destOrd="0" presId="urn:microsoft.com/office/officeart/2005/8/layout/hList1"/>
    <dgm:cxn modelId="{9DEAD31F-0CFF-4A62-BA5B-1920F172D72F}" type="presParOf" srcId="{2523736F-95B7-4133-B537-F0E26C32C51C}" destId="{655846C1-BC40-4174-BB14-A1356E263F1B}" srcOrd="1" destOrd="0" presId="urn:microsoft.com/office/officeart/2005/8/layout/hList1"/>
    <dgm:cxn modelId="{D21A96C5-E46D-4AF0-B8FC-7053C816A2C8}" type="presParOf" srcId="{2C94EA45-004B-4179-819F-5B52E444232F}" destId="{A79F4022-2AFD-4CFC-9296-0758BF3F6554}" srcOrd="3" destOrd="0" presId="urn:microsoft.com/office/officeart/2005/8/layout/hList1"/>
    <dgm:cxn modelId="{9B081619-0AAD-44CC-8EB3-67BB6780DD0E}" type="presParOf" srcId="{2C94EA45-004B-4179-819F-5B52E444232F}" destId="{BFABF295-696E-4B96-ACCD-C1CA7C335BFC}" srcOrd="4" destOrd="0" presId="urn:microsoft.com/office/officeart/2005/8/layout/hList1"/>
    <dgm:cxn modelId="{DD2F29DC-49F8-4E03-A517-F08F919C628F}" type="presParOf" srcId="{BFABF295-696E-4B96-ACCD-C1CA7C335BFC}" destId="{89BE6D70-742C-4B73-AEB3-046D3EDBFE32}" srcOrd="0" destOrd="0" presId="urn:microsoft.com/office/officeart/2005/8/layout/hList1"/>
    <dgm:cxn modelId="{03E9D59A-D172-486E-A9F6-BAA298073500}" type="presParOf" srcId="{BFABF295-696E-4B96-ACCD-C1CA7C335BFC}" destId="{077B10E3-FE7B-450C-9B95-05CA579F86B9}" srcOrd="1" destOrd="0" presId="urn:microsoft.com/office/officeart/2005/8/layout/hList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68C-A858-44EB-B9DE-D32AD758386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965B-6BD3-47F1-8DDD-048B879BD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68C-A858-44EB-B9DE-D32AD758386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965B-6BD3-47F1-8DDD-048B879BD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68C-A858-44EB-B9DE-D32AD758386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965B-6BD3-47F1-8DDD-048B879BD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68C-A858-44EB-B9DE-D32AD758386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965B-6BD3-47F1-8DDD-048B879BD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68C-A858-44EB-B9DE-D32AD758386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965B-6BD3-47F1-8DDD-048B879BD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68C-A858-44EB-B9DE-D32AD758386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965B-6BD3-47F1-8DDD-048B879BD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68C-A858-44EB-B9DE-D32AD758386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965B-6BD3-47F1-8DDD-048B879BD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68C-A858-44EB-B9DE-D32AD758386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965B-6BD3-47F1-8DDD-048B879BD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68C-A858-44EB-B9DE-D32AD758386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965B-6BD3-47F1-8DDD-048B879BD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68C-A858-44EB-B9DE-D32AD758386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965B-6BD3-47F1-8DDD-048B879BD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68C-A858-44EB-B9DE-D32AD758386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965B-6BD3-47F1-8DDD-048B879BD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468C-A858-44EB-B9DE-D32AD758386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3965B-6BD3-47F1-8DDD-048B879BD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2;&#1088;&#1077;&#1084;&#1077;&#1085;&#1072;%20&#1075;&#1086;&#1076;&#1072;%20&#1063;&#1072;&#1081;&#1082;&#1086;&#1074;&#1089;&#1082;&#1080;&#1081;\&#1042;&#1088;&#1077;&#1084;&#1077;&#1085;&#1072;%20&#1075;&#1086;&#1076;&#1072;%20&#1074;&#1077;&#1089;&#1085;&#1072;.mp3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472518" cy="1428760"/>
          </a:xfrm>
        </p:spPr>
        <p:txBody>
          <a:bodyPr/>
          <a:lstStyle/>
          <a:p>
            <a:pPr algn="ctr">
              <a:buNone/>
            </a:pP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Сочинени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фыссынмæ цæттæгæнæн куыст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ирон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æвзаджы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урочы</a:t>
            </a:r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52"/>
            <a:ext cx="85011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Ирон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æвзаджы 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урок </a:t>
            </a:r>
            <a:endParaRPr lang="ru-RU" sz="4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6-æм </a:t>
            </a:r>
            <a:r>
              <a:rPr lang="ru-RU" sz="4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къласы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86124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Темæ: </a:t>
            </a:r>
            <a:r>
              <a:rPr lang="ru-RU" sz="4800" b="1" cap="all" spc="0" dirty="0" err="1" smtClean="0">
                <a:ln/>
                <a:solidFill>
                  <a:srgbClr val="E12B6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Уалдзæг </a:t>
            </a:r>
            <a:r>
              <a:rPr lang="ru-RU" sz="4800" b="1" cap="all" spc="0" dirty="0" smtClean="0">
                <a:ln/>
                <a:solidFill>
                  <a:srgbClr val="E12B6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– </a:t>
            </a:r>
            <a:r>
              <a:rPr lang="ru-RU" sz="4800" b="1" cap="all" spc="0" dirty="0" err="1" smtClean="0">
                <a:ln/>
                <a:solidFill>
                  <a:srgbClr val="E12B6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царддæттæг</a:t>
            </a:r>
            <a:r>
              <a:rPr lang="ru-RU" sz="4800" b="1" cap="all" spc="0" dirty="0" err="1" smtClean="0">
                <a:ln/>
                <a:solidFill>
                  <a:srgbClr val="E12B6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4800" b="1" cap="all" spc="0" dirty="0">
              <a:ln/>
              <a:solidFill>
                <a:srgbClr val="E12B6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643446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spc="0" dirty="0" err="1" smtClean="0">
                <a:ln w="11430"/>
                <a:solidFill>
                  <a:srgbClr val="DC3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Ахуыргæнæг: Джериаты</a:t>
            </a:r>
            <a:r>
              <a:rPr lang="ru-RU" sz="4400" b="1" cap="none" spc="0" dirty="0" smtClean="0">
                <a:ln w="11430"/>
                <a:solidFill>
                  <a:srgbClr val="DC3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1430"/>
                <a:solidFill>
                  <a:srgbClr val="DC3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Мæдинæ</a:t>
            </a:r>
            <a:endParaRPr lang="ru-RU" sz="4400" b="1" cap="none" spc="0" dirty="0">
              <a:ln w="11430"/>
              <a:solidFill>
                <a:srgbClr val="DC304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6000768"/>
            <a:ext cx="53045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ea typeface="Times New Roman" pitchFamily="18" charset="0"/>
              </a:rPr>
              <a:t>апрель 2010 аз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99">
                <a:alpha val="75294"/>
              </a:srgbClr>
            </a:gs>
            <a:gs pos="32000">
              <a:srgbClr val="FFFF66"/>
            </a:gs>
            <a:gs pos="100000">
              <a:srgbClr val="CCFF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Времена года Чайковский\картины весна\894925d0eb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0"/>
            <a:ext cx="37862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Сæрд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CCFFFF">
                <a:alpha val="75686"/>
              </a:srgbClr>
            </a:gs>
            <a:gs pos="32000">
              <a:schemeClr val="accent1">
                <a:tint val="44500"/>
                <a:satMod val="160000"/>
              </a:schemeClr>
            </a:gs>
            <a:gs pos="100000">
              <a:srgbClr val="CCE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Времена года Чайковский\картины весна\11135035_wesna-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7750"/>
            <a:ext cx="9144000" cy="5810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142852"/>
            <a:ext cx="3136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0" normalizeH="0" baseline="0" dirty="0" err="1" smtClean="0">
                <a:ln/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Уалдзæг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Времена года вес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63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BFFB2"/>
            </a:gs>
            <a:gs pos="50000">
              <a:srgbClr val="CFDBF1"/>
            </a:gs>
            <a:gs pos="100000">
              <a:srgbClr val="C6D4EC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214290"/>
          <a:ext cx="9001156" cy="300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E:\Времена года Чайковский\картины весна\46e80589fb0a-we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3357562" cy="3357562"/>
          </a:xfrm>
          <a:prstGeom prst="rect">
            <a:avLst/>
          </a:prstGeom>
          <a:noFill/>
        </p:spPr>
      </p:pic>
      <p:pic>
        <p:nvPicPr>
          <p:cNvPr id="5123" name="Picture 3" descr="E:\Времена года Чайковский\картины весна\1242498452_vesna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571876"/>
            <a:ext cx="3286116" cy="3286124"/>
          </a:xfrm>
          <a:prstGeom prst="rect">
            <a:avLst/>
          </a:prstGeom>
          <a:noFill/>
        </p:spPr>
      </p:pic>
      <p:pic>
        <p:nvPicPr>
          <p:cNvPr id="5124" name="Picture 4" descr="E:\Времена года Чайковский\картины весна\CfprV6z8I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4071942"/>
            <a:ext cx="320399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BFFB2"/>
            </a:gs>
            <a:gs pos="50000">
              <a:srgbClr val="CFDBF1"/>
            </a:gs>
            <a:gs pos="100000">
              <a:srgbClr val="C6D4EC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ремена года Чайковский\картины весна\1341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>
            <a:noAutofit/>
          </a:bodyPr>
          <a:lstStyle/>
          <a:p>
            <a:r>
              <a:rPr lang="ru-RU" sz="4000" b="1" i="1" dirty="0" err="1" smtClean="0">
                <a:solidFill>
                  <a:srgbClr val="FFFF00"/>
                </a:solidFill>
              </a:rPr>
              <a:t>Уалдзыгон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æрдз райхъал</a:t>
            </a:r>
            <a:r>
              <a:rPr lang="ru-RU" sz="4000" b="1" i="1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FF00"/>
                </a:solidFill>
              </a:rPr>
              <a:t> </a:t>
            </a:r>
          </a:p>
          <a:p>
            <a:r>
              <a:rPr lang="ru-RU" sz="4000" b="1" i="1" dirty="0" err="1" smtClean="0">
                <a:solidFill>
                  <a:srgbClr val="FFFF00"/>
                </a:solidFill>
              </a:rPr>
              <a:t>Хъарм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хур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тавы</a:t>
            </a:r>
            <a:r>
              <a:rPr lang="ru-RU" sz="4000" b="1" i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FF00"/>
                </a:solidFill>
              </a:rPr>
              <a:t> </a:t>
            </a:r>
          </a:p>
          <a:p>
            <a:r>
              <a:rPr lang="ru-RU" sz="4000" b="1" i="1" dirty="0" err="1" smtClean="0">
                <a:solidFill>
                  <a:srgbClr val="FFFF00"/>
                </a:solidFill>
              </a:rPr>
              <a:t>Хъæлдзæг мæргътæ зарынц</a:t>
            </a:r>
            <a:r>
              <a:rPr lang="ru-RU" sz="4000" b="1" i="1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endParaRPr lang="ru-RU" sz="4000" b="1" i="1" dirty="0" smtClean="0">
              <a:solidFill>
                <a:srgbClr val="FFFF00"/>
              </a:solidFill>
            </a:endParaRPr>
          </a:p>
          <a:p>
            <a:r>
              <a:rPr lang="ru-RU" sz="4000" b="1" i="1" dirty="0" err="1" smtClean="0">
                <a:solidFill>
                  <a:srgbClr val="FFFF00"/>
                </a:solidFill>
              </a:rPr>
              <a:t>Æрыгон дидинæг калы</a:t>
            </a:r>
            <a:r>
              <a:rPr lang="ru-RU" sz="4000" b="1" i="1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BFFB2"/>
            </a:gs>
            <a:gs pos="50000">
              <a:srgbClr val="CFDBF1"/>
            </a:gs>
            <a:gs pos="100000">
              <a:srgbClr val="C6D4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Æвзонгдзинад æмæ уалдзæг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æфсымæртæ сты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27" name="Picture 3" descr="E:\Времена года Чайковский\картины весна\954ff4c2d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52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Темæ: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Уалдзæг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царддæттæг.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:\Времена года Чайковский\картины весна\ves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5"/>
            <a:ext cx="9144000" cy="5000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92D050">
                <a:alpha val="76000"/>
              </a:srgbClr>
            </a:gs>
            <a:gs pos="3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rgbClr val="C00000"/>
                </a:solidFill>
              </a:rPr>
              <a:t>сочинени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ныффыссынмæ цæттæгæнæн куыст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бакæнын;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sz="3600" b="1" i="1" dirty="0" err="1" smtClean="0">
                <a:solidFill>
                  <a:srgbClr val="FF0000"/>
                </a:solidFill>
              </a:rPr>
              <a:t>хуымæтæг даргъ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хъуыдыйæдтæ аразыныл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фæлтæрæнтæ кæнын;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sz="3600" b="1" i="1" dirty="0" err="1" smtClean="0">
                <a:solidFill>
                  <a:srgbClr val="C00000"/>
                </a:solidFill>
              </a:rPr>
              <a:t>уалдзæг </a:t>
            </a:r>
            <a:r>
              <a:rPr lang="ru-RU" sz="3600" b="1" i="1" dirty="0" smtClean="0">
                <a:solidFill>
                  <a:srgbClr val="C00000"/>
                </a:solidFill>
              </a:rPr>
              <a:t>- ног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царды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минæвар</a:t>
            </a:r>
            <a:r>
              <a:rPr lang="ru-RU" sz="3600" b="1" i="1" dirty="0" smtClean="0">
                <a:solidFill>
                  <a:srgbClr val="C00000"/>
                </a:solidFill>
              </a:rPr>
              <a:t>. </a:t>
            </a:r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14290"/>
            <a:ext cx="564360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Урочы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нысан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BFFB2"/>
            </a:gs>
            <a:gs pos="50000">
              <a:srgbClr val="CFDBF1"/>
            </a:gs>
            <a:gs pos="100000">
              <a:srgbClr val="C6D4EC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357166"/>
          <a:ext cx="835824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BFFB2"/>
            </a:gs>
            <a:gs pos="50000">
              <a:srgbClr val="CFDBF1"/>
            </a:gs>
            <a:gs pos="100000">
              <a:srgbClr val="C6D4EC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1357298"/>
          <a:ext cx="87868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9FFED"/>
            </a:gs>
            <a:gs pos="50000">
              <a:srgbClr val="CFDBF1"/>
            </a:gs>
            <a:gs pos="100000">
              <a:srgbClr val="C6D4EC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Времена года Чайковский\картины весна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75009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Эпиграф </a:t>
            </a:r>
            <a:r>
              <a:rPr lang="ru-RU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урокмæ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668839"/>
          </a:xfrm>
        </p:spPr>
        <p:txBody>
          <a:bodyPr/>
          <a:lstStyle/>
          <a:p>
            <a:pPr>
              <a:buNone/>
            </a:pPr>
            <a:r>
              <a:rPr lang="ru-RU" sz="4400" b="1" dirty="0" err="1" smtClean="0">
                <a:solidFill>
                  <a:srgbClr val="99FF33"/>
                </a:solidFill>
              </a:rPr>
              <a:t>Дунейы</a:t>
            </a:r>
            <a:r>
              <a:rPr lang="ru-RU" sz="4400" b="1" dirty="0" smtClean="0">
                <a:solidFill>
                  <a:srgbClr val="99FF33"/>
                </a:solidFill>
              </a:rPr>
              <a:t> </a:t>
            </a:r>
            <a:r>
              <a:rPr lang="ru-RU" sz="4400" b="1" dirty="0" err="1" smtClean="0">
                <a:solidFill>
                  <a:srgbClr val="99FF33"/>
                </a:solidFill>
              </a:rPr>
              <a:t>тавæг бонтæ</a:t>
            </a:r>
            <a:endParaRPr lang="ru-RU" sz="4400" b="1" dirty="0" smtClean="0">
              <a:solidFill>
                <a:srgbClr val="99FF33"/>
              </a:solidFill>
            </a:endParaRPr>
          </a:p>
          <a:p>
            <a:pPr>
              <a:buNone/>
            </a:pPr>
            <a:r>
              <a:rPr lang="ru-RU" sz="4400" b="1" dirty="0" err="1" smtClean="0">
                <a:solidFill>
                  <a:srgbClr val="99FF33"/>
                </a:solidFill>
              </a:rPr>
              <a:t>Райдайынц</a:t>
            </a:r>
            <a:r>
              <a:rPr lang="ru-RU" sz="4400" b="1" dirty="0" smtClean="0">
                <a:solidFill>
                  <a:srgbClr val="99FF33"/>
                </a:solidFill>
              </a:rPr>
              <a:t> </a:t>
            </a:r>
            <a:r>
              <a:rPr lang="ru-RU" sz="4400" b="1" dirty="0" err="1" smtClean="0">
                <a:solidFill>
                  <a:srgbClr val="99FF33"/>
                </a:solidFill>
              </a:rPr>
              <a:t>хъармæй хæтын,</a:t>
            </a:r>
            <a:endParaRPr lang="ru-RU" sz="4400" b="1" dirty="0" smtClean="0">
              <a:solidFill>
                <a:srgbClr val="99FF33"/>
              </a:solidFill>
            </a:endParaRPr>
          </a:p>
          <a:p>
            <a:pPr>
              <a:buNone/>
            </a:pPr>
            <a:r>
              <a:rPr lang="ru-RU" sz="4400" b="1" dirty="0" err="1" smtClean="0">
                <a:solidFill>
                  <a:srgbClr val="99FF33"/>
                </a:solidFill>
              </a:rPr>
              <a:t>Уалдзыгон</a:t>
            </a:r>
            <a:r>
              <a:rPr lang="ru-RU" sz="4400" b="1" dirty="0" smtClean="0">
                <a:solidFill>
                  <a:srgbClr val="99FF33"/>
                </a:solidFill>
              </a:rPr>
              <a:t> </a:t>
            </a:r>
            <a:r>
              <a:rPr lang="ru-RU" sz="4400" b="1" dirty="0" err="1" smtClean="0">
                <a:solidFill>
                  <a:srgbClr val="99FF33"/>
                </a:solidFill>
              </a:rPr>
              <a:t>хур</a:t>
            </a:r>
            <a:r>
              <a:rPr lang="ru-RU" sz="4400" b="1" dirty="0" smtClean="0">
                <a:solidFill>
                  <a:srgbClr val="99FF33"/>
                </a:solidFill>
              </a:rPr>
              <a:t> </a:t>
            </a:r>
            <a:r>
              <a:rPr lang="ru-RU" sz="4400" b="1" dirty="0" err="1" smtClean="0">
                <a:solidFill>
                  <a:srgbClr val="99FF33"/>
                </a:solidFill>
              </a:rPr>
              <a:t>бæрзондæй</a:t>
            </a:r>
            <a:r>
              <a:rPr lang="ru-RU" sz="4400" b="1" dirty="0" smtClean="0">
                <a:solidFill>
                  <a:srgbClr val="99FF33"/>
                </a:solidFill>
              </a:rPr>
              <a:t> </a:t>
            </a:r>
          </a:p>
          <a:p>
            <a:pPr>
              <a:buNone/>
            </a:pPr>
            <a:r>
              <a:rPr lang="ru-RU" sz="4400" b="1" dirty="0" err="1" smtClean="0">
                <a:solidFill>
                  <a:srgbClr val="99FF33"/>
                </a:solidFill>
              </a:rPr>
              <a:t>Уафы</a:t>
            </a:r>
            <a:r>
              <a:rPr lang="ru-RU" sz="4400" b="1" dirty="0" smtClean="0">
                <a:solidFill>
                  <a:srgbClr val="99FF33"/>
                </a:solidFill>
              </a:rPr>
              <a:t> </a:t>
            </a:r>
            <a:r>
              <a:rPr lang="ru-RU" sz="4400" b="1" dirty="0" err="1" smtClean="0">
                <a:solidFill>
                  <a:srgbClr val="99FF33"/>
                </a:solidFill>
              </a:rPr>
              <a:t>сызгъæрин </a:t>
            </a:r>
            <a:r>
              <a:rPr lang="ru-RU" sz="4400" b="1" dirty="0" smtClean="0">
                <a:solidFill>
                  <a:srgbClr val="99FF33"/>
                </a:solidFill>
              </a:rPr>
              <a:t>тын.</a:t>
            </a:r>
          </a:p>
          <a:p>
            <a:pPr>
              <a:buNone/>
            </a:pPr>
            <a:r>
              <a:rPr lang="ru-RU" dirty="0" smtClean="0">
                <a:solidFill>
                  <a:srgbClr val="99FF33"/>
                </a:solidFill>
              </a:rPr>
              <a:t> 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5EBC00"/>
                </a:solidFill>
              </a:rPr>
              <a:t>Плиты </a:t>
            </a:r>
            <a:r>
              <a:rPr lang="ru-RU" b="1" i="1" dirty="0" err="1" smtClean="0">
                <a:solidFill>
                  <a:srgbClr val="5EBC00"/>
                </a:solidFill>
              </a:rPr>
              <a:t>Грис</a:t>
            </a:r>
            <a:r>
              <a:rPr lang="ru-RU" b="1" i="1" dirty="0" smtClean="0">
                <a:solidFill>
                  <a:srgbClr val="5EBC00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BFFB2"/>
            </a:gs>
            <a:gs pos="50000">
              <a:srgbClr val="CFDBF1"/>
            </a:gs>
            <a:gs pos="100000">
              <a:srgbClr val="C6D4EC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Времена года Чайковский\картины весна\wGwl7KUbc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3"/>
            <a:ext cx="8643998" cy="610794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86874" cy="6072230"/>
          </a:xfrm>
        </p:spPr>
        <p:txBody>
          <a:bodyPr/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хæтын </a:t>
            </a:r>
            <a:r>
              <a:rPr lang="ru-RU" sz="4800" b="1" dirty="0" smtClean="0">
                <a:solidFill>
                  <a:srgbClr val="FF0000"/>
                </a:solidFill>
              </a:rPr>
              <a:t>–бродить, скитаться, странствовать, кочевать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4800" b="1" dirty="0" err="1" smtClean="0">
                <a:solidFill>
                  <a:srgbClr val="FF0000"/>
                </a:solidFill>
              </a:rPr>
              <a:t>уафы</a:t>
            </a:r>
            <a:r>
              <a:rPr lang="ru-RU" sz="4800" b="1" dirty="0" smtClean="0">
                <a:solidFill>
                  <a:srgbClr val="FF0000"/>
                </a:solidFill>
              </a:rPr>
              <a:t> – ткать, плести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CFFFF">
                <a:alpha val="75686"/>
              </a:srgbClr>
            </a:gs>
            <a:gs pos="32000">
              <a:schemeClr val="accent1">
                <a:tint val="44500"/>
                <a:satMod val="160000"/>
              </a:schemeClr>
            </a:gs>
            <a:gs pos="100000">
              <a:srgbClr val="CCECFF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ремена года Чайковский\картины весна\36643003_1Romanov_Roman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142852"/>
            <a:ext cx="46434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Зымæг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E575">
                <a:alpha val="75686"/>
              </a:srgbClr>
            </a:gs>
            <a:gs pos="32000">
              <a:srgbClr val="E7FFFF"/>
            </a:gs>
            <a:gs pos="100000">
              <a:srgbClr val="EBFFEB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Времена года Чайковский\картины весна\ws_Autumn_lake_128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71802" y="142852"/>
            <a:ext cx="2976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Фæззæг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105</Words>
  <Application>Microsoft Office PowerPoint</Application>
  <PresentationFormat>Экран (4:3)</PresentationFormat>
  <Paragraphs>50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Школа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Мадина</dc:creator>
  <cp:lastModifiedBy>Мадина</cp:lastModifiedBy>
  <cp:revision>25</cp:revision>
  <dcterms:created xsi:type="dcterms:W3CDTF">2010-04-11T19:59:20Z</dcterms:created>
  <dcterms:modified xsi:type="dcterms:W3CDTF">2010-04-13T12:35:23Z</dcterms:modified>
</cp:coreProperties>
</file>