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activeX/activeX8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activeX/activeX5.xml" ContentType="application/vnd.ms-office.activeX+xml"/>
  <Override PartName="/ppt/notesSlides/notesSlide1.xml" ContentType="application/vnd.openxmlformats-officedocument.presentationml.notesSlide+xml"/>
  <Default Extension="bin" ContentType="application/vnd.ms-office.vbaPro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7"/>
  </p:notesMasterIdLst>
  <p:sldIdLst>
    <p:sldId id="259" r:id="rId2"/>
    <p:sldId id="274" r:id="rId3"/>
    <p:sldId id="256" r:id="rId4"/>
    <p:sldId id="261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6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5D1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64" d="100"/>
          <a:sy n="64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vbaProject" Target="vbaProject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128"/>
  <ax:ocxPr ax:name="BackColor" ax:value="14143941"/>
  <ax:ocxPr ax:name="Caption" ax:value="Финиш"/>
  <ax:ocxPr ax:name="Size" ax:value="4577;1588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128"/>
  <ax:ocxPr ax:name="BackColor" ax:value="14143941"/>
  <ax:ocxPr ax:name="Caption" ax:value="Старт"/>
  <ax:ocxPr ax:name="Size" ax:value="4577;1588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ParagraphAlign" ax:value="3"/>
  <ax:ocxPr ax:name="FontWeight" ax:value="700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14143941"/>
  <ax:ocxPr ax:name="Size" ax:value="8996;1191"/>
  <ax:ocxPr ax:name="SpecialEffect" ax:value="0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69"/>
  <ax:ocxPr ax:name="Size" ax:value="1614;1191"/>
  <ax:ocxPr ax:name="Value" ax:value=" "/>
  <ax:ocxPr ax:name="FontName" ax:value="Arial"/>
  <ax:ocxPr ax:name="FontEffects" ax:value="1073750016"/>
  <ax:ocxPr ax:name="FontHeight" ax:value="285"/>
  <ax:ocxPr ax:name="FontCharSet" ax:value="204"/>
  <ax:ocxPr ax:name="FontPitchAndFamily" ax:value="2"/>
</ax:ocx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69"/>
  <ax:ocxPr ax:name="Size" ax:value="1614;1191"/>
  <ax:ocxPr ax:name="Value" ax:value=" "/>
  <ax:ocxPr ax:name="FontName" ax:value="Arial"/>
  <ax:ocxPr ax:name="FontEffects" ax:value="1073750016"/>
  <ax:ocxPr ax:name="FontHeight" ax:value="285"/>
  <ax:ocxPr ax:name="FontCharSet" ax:value="204"/>
  <ax:ocxPr ax:name="FontPitchAndFamily" ax:value="2"/>
</ax:ocx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69"/>
  <ax:ocxPr ax:name="Size" ax:value="1614;1191"/>
  <ax:ocxPr ax:name="Value" ax:value=" "/>
  <ax:ocxPr ax:name="FontName" ax:value="Arial"/>
  <ax:ocxPr ax:name="FontEffects" ax:value="1073750016"/>
  <ax:ocxPr ax:name="FontHeight" ax:value="285"/>
  <ax:ocxPr ax:name="FontCharSet" ax:value="204"/>
  <ax:ocxPr ax:name="FontPitchAndFamily" ax:value="2"/>
</ax:ocx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69"/>
  <ax:ocxPr ax:name="Size" ax:value="1614;1191"/>
  <ax:ocxPr ax:name="Value" ax:value=" "/>
  <ax:ocxPr ax:name="FontName" ax:value="Arial"/>
  <ax:ocxPr ax:name="FontEffects" ax:value="1073750016"/>
  <ax:ocxPr ax:name="FontHeight" ax:value="285"/>
  <ax:ocxPr ax:name="FontCharSet" ax:value="204"/>
  <ax:ocxPr ax:name="FontPitchAndFamily" ax:value="2"/>
</ax:ocx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28"/>
  <ax:ocxPr ax:name="BackColor" ax:value="14143941"/>
  <ax:ocxPr ax:name="Caption" ax:value=" "/>
  <ax:ocxPr ax:name="Size" ax:value="5001;1005"/>
  <ax:ocxPr ax:name="BorderColor" ax:value="2147483650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C22EC-9B97-47D9-A5CB-D1CD9299B0A3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787D-B221-4F50-A4CC-78F40E379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9787D-B221-4F50-A4CC-78F40E37933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9787D-B221-4F50-A4CC-78F40E37933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med">
    <p:pull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1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929330"/>
            <a:ext cx="8534400" cy="758952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556528" cy="104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Интерактивная интеллектуальная игра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для старшеклассников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4" name="заставка.wav">
            <a:hlinkClick r:id="" action="ppaction://media"/>
          </p:cNvPr>
          <p:cNvPicPr>
            <a:picLocks noRot="1" noChangeAspect="1"/>
          </p:cNvPicPr>
          <p:nvPr>
            <a:wavAudioFile r:embed="rId1" name="заставка.wav"/>
          </p:nvPr>
        </p:nvPicPr>
        <p:blipFill>
          <a:blip r:embed="rId3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5" name="Picture 4" descr="kniga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357430"/>
            <a:ext cx="3143272" cy="3143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1643050"/>
            <a:ext cx="8556528" cy="1044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Готовимся к ЕГЭ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5286388"/>
            <a:ext cx="8556528" cy="1044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русскому языку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6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643182"/>
            <a:ext cx="6784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500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25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3571876"/>
            <a:ext cx="56444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«П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лохо!»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571744"/>
            <a:ext cx="7338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1 000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983" y="3643314"/>
            <a:ext cx="8913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«Не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очень хорошо!»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26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643182"/>
            <a:ext cx="7351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2 000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27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0983" y="3643314"/>
            <a:ext cx="8913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«Не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очень хорошо!»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643182"/>
            <a:ext cx="7366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4 000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28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0983" y="3643314"/>
            <a:ext cx="8913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«Не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очень хорошо!»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571744"/>
            <a:ext cx="73661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29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0983" y="3643314"/>
            <a:ext cx="8913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«Не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очень хорошо!»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571744"/>
            <a:ext cx="7625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16 000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3643314"/>
            <a:ext cx="6122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«Хорошо!»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30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7691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32 000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31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3643314"/>
            <a:ext cx="6122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«Хорошо!»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643182"/>
            <a:ext cx="7717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64 000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32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3643314"/>
            <a:ext cx="6122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«Хорошо!»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643182"/>
            <a:ext cx="7952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125 000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643314"/>
            <a:ext cx="63979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«О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тлично!»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33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643182"/>
            <a:ext cx="8073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250 000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34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7367" y="3643314"/>
            <a:ext cx="63979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«О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тлично!»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73190" y="214290"/>
            <a:ext cx="8556528" cy="1044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Правила игры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Данная игра построена по типу</a:t>
            </a:r>
            <a:r>
              <a:rPr lang="en-US" sz="2400" dirty="0" smtClean="0"/>
              <a:t> </a:t>
            </a:r>
            <a:r>
              <a:rPr lang="ru-RU" sz="2400" dirty="0" smtClean="0"/>
              <a:t>телевизионного шоу «Кто хочет стать миллионером?» Она состоит из 15 вопросов, ранжированных по степени сложности. </a:t>
            </a:r>
          </a:p>
          <a:p>
            <a:pPr algn="just"/>
            <a:r>
              <a:rPr lang="ru-RU" sz="2400" dirty="0" smtClean="0"/>
              <a:t>	При ответе вы можете воспользоваться тремя подсказками: «50/50» - удаляются два неверных ответа; «Помощь зала» - в качестве подсказки меняется заливка на варианте ответа (но помните, что и зал может ошибаться), «Звонок другу» - обратитесь к кому-то за помощью. Каждой из подсказок можно воспользоваться только один раз. В случае ошибочного ответа, вы покидаете игру, компьютер дает оценку вашей работы, но при желании Вы можете вернуться и исправить ошибку. </a:t>
            </a:r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6170518"/>
            <a:ext cx="8556528" cy="1044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Желаем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удачи!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71546"/>
            <a:ext cx="6582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Поздравляем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 победой в игре!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071810"/>
            <a:ext cx="85908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1 000 000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3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000504"/>
            <a:ext cx="3784795" cy="228601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став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88" name="Ромб 8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000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 обоих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>
            <a:hlinkClick r:id="" action="ppaction://macro?name=Макрос9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неж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скрежещ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>
            <a:hlinkClick r:id="" action="ppaction://macro?name=Макрос9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трепещ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туш…т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хохоч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кудахч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>
            <a:hlinkClick r:id="" action="ppaction://macro?name=Макрос9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движ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дыш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95" name="Овал 9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96" name="Овал 95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97" name="Ромб 9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4 000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во всех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>
            <a:hlinkClick r:id="" action="ppaction://macro?name=Макрос8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св…</a:t>
            </a:r>
            <a:r>
              <a:rPr lang="ru-RU" sz="2000" dirty="0" err="1" smtClean="0">
                <a:solidFill>
                  <a:schemeClr val="tx1"/>
                </a:solidFill>
              </a:rPr>
              <a:t>рливый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застр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ховаться</a:t>
            </a:r>
            <a:r>
              <a:rPr lang="ru-RU" sz="2000" dirty="0" smtClean="0">
                <a:solidFill>
                  <a:schemeClr val="tx1"/>
                </a:solidFill>
              </a:rPr>
              <a:t>, накл…нить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родон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чальник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сохр</a:t>
            </a:r>
            <a:r>
              <a:rPr lang="ru-RU" sz="2000" dirty="0" smtClean="0">
                <a:solidFill>
                  <a:schemeClr val="tx1"/>
                </a:solidFill>
              </a:rPr>
              <a:t>…нить, </a:t>
            </a:r>
            <a:r>
              <a:rPr lang="ru-RU" sz="2000" dirty="0" err="1" smtClean="0">
                <a:solidFill>
                  <a:schemeClr val="tx1"/>
                </a:solidFill>
              </a:rPr>
              <a:t>возр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стной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>
            <a:hlinkClick r:id="" action="ppaction://macro?name=Макрос8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разг…дать, </a:t>
            </a:r>
            <a:r>
              <a:rPr lang="ru-RU" sz="2000" dirty="0" err="1" smtClean="0">
                <a:solidFill>
                  <a:schemeClr val="tx1"/>
                </a:solidFill>
              </a:rPr>
              <a:t>неосп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римый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>
            <a:hlinkClick r:id="" action="ppaction://macro?name=Макрос8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раст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чительный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соприк</a:t>
            </a:r>
            <a:r>
              <a:rPr lang="ru-RU" sz="2000" dirty="0" smtClean="0">
                <a:solidFill>
                  <a:schemeClr val="tx1"/>
                </a:solidFill>
              </a:rPr>
              <a:t>..</a:t>
            </a:r>
            <a:r>
              <a:rPr lang="ru-RU" sz="2000" dirty="0" err="1" smtClean="0">
                <a:solidFill>
                  <a:schemeClr val="tx1"/>
                </a:solidFill>
              </a:rPr>
              <a:t>саясь</a:t>
            </a:r>
            <a:r>
              <a:rPr lang="ru-RU" sz="2000" dirty="0" smtClean="0">
                <a:solidFill>
                  <a:schemeClr val="tx1"/>
                </a:solidFill>
              </a:rPr>
              <a:t>, утв..</a:t>
            </a:r>
            <a:r>
              <a:rPr lang="ru-RU" sz="2000" dirty="0" err="1" smtClean="0">
                <a:solidFill>
                  <a:schemeClr val="tx1"/>
                </a:solidFill>
              </a:rPr>
              <a:t>рь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04" name="Овал 103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06" name="Ромб 105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2 000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состоит из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приставки, корня, одного суффикса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окончания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" action="ppaction://macro?name=Макрос7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" action="ppaction://macro?name=Макрос7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выдерживая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перенёсший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" action="ppaction://macro?name=Макрос7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допечатанный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13" name="Овал 112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14" name="Овал 113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15" name="Ромб 114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</a:t>
            </a:r>
            <a:r>
              <a:rPr lang="ru-RU" sz="2400" b="1" dirty="0" smtClean="0">
                <a:solidFill>
                  <a:schemeClr val="tx1"/>
                </a:solidFill>
              </a:rPr>
              <a:t>ошибку</a:t>
            </a:r>
            <a:r>
              <a:rPr lang="ru-RU" sz="2400" dirty="0" smtClean="0">
                <a:solidFill>
                  <a:schemeClr val="tx1"/>
                </a:solidFill>
              </a:rPr>
              <a:t> в образовании формы слова.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" action="ppaction://macro?name=Макрос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разговор откровенен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пара </a:t>
            </a:r>
            <a:r>
              <a:rPr lang="ru-RU" sz="2400" dirty="0" err="1" smtClean="0">
                <a:solidFill>
                  <a:schemeClr val="tx1"/>
                </a:solidFill>
              </a:rPr>
              <a:t>ботинков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" action="ppaction://macro?name=Макрос6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килограмм апельсинов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" action="ppaction://macro?name=Макрос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восьмидесяти городах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27" name="Овал 12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28" name="Овал 12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29" name="Ромб 1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имеет значение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«чрезмерно уверенный в себе, в своих силах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и достоинствах»?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>
            <a:hlinkClick r:id="" action="ppaction://macro?name=Макрос5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самобытный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самонадеянный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3" name="Скругленный прямоугольник 132">
            <a:hlinkClick r:id="" action="ppaction://macro?name=Макрос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своенравный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4" name="Скругленный прямоугольник 133">
            <a:hlinkClick r:id="" action="ppaction://macro?name=Макрос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самостоятельный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36" name="Овал 13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37" name="Овал 13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38" name="Ромб 13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Какого времени глагола </a:t>
            </a:r>
            <a:r>
              <a:rPr lang="ru-RU" sz="2400" b="1" dirty="0" smtClean="0">
                <a:solidFill>
                  <a:schemeClr val="tx1"/>
                </a:solidFill>
              </a:rPr>
              <a:t>не существует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грамматике?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>
            <a:hlinkClick r:id="" action="ppaction://macro?name=Макрос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будущее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>
            <a:hlinkClick r:id="" action="ppaction://macro?name=Макрос4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настоящее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прошлое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>
            <a:hlinkClick r:id="" action="ppaction://macro?name=Макрос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прошедшее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45" name="Овал 14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46" name="Овал 145"/>
          <p:cNvSpPr/>
          <p:nvPr/>
        </p:nvSpPr>
        <p:spPr>
          <a:xfrm>
            <a:off x="6572264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47" name="Ромб 14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48" name="Овал 1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49" name="Овал 1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50" name="Овал 149"/>
          <p:cNvSpPr/>
          <p:nvPr/>
        </p:nvSpPr>
        <p:spPr>
          <a:xfrm>
            <a:off x="6572264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 называется предложение, состоящее из </a:t>
            </a:r>
            <a:r>
              <a:rPr lang="ru-RU" sz="2400" b="1" dirty="0" smtClean="0">
                <a:solidFill>
                  <a:schemeClr val="tx1"/>
                </a:solidFill>
              </a:rPr>
              <a:t>нескольких основ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151">
            <a:hlinkClick r:id="" action="ppaction://macro?name=Макрос3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простое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152">
            <a:hlinkClick r:id="" action="ppaction://macro?name=Макрос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непростое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4" name="Скругленный прямоугольник 153">
            <a:hlinkClick r:id="" action="ppaction://macro?name=Макрос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трудное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6" name="Ромб 155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Какому падежу соответствуют вопросы </a:t>
            </a:r>
            <a:r>
              <a:rPr lang="ru-RU" sz="2400" b="1" dirty="0" smtClean="0">
                <a:solidFill>
                  <a:schemeClr val="tx1"/>
                </a:solidFill>
              </a:rPr>
              <a:t>кому? чему?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9" name="Скругленный прямоугольник 158">
            <a:hlinkClick r:id="" action="ppaction://macro?name=Макрос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доверительный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0" name="Скругленный прямоугольник 159">
            <a:hlinkClick r:id="" action="ppaction://macro?name=Макрос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дарительный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1" name="Скругленный прямоугольник 160">
            <a:hlinkClick r:id="" action="ppaction://macro?name=Макрос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63" name="Овал 162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64" name="Овал 163"/>
          <p:cNvSpPr/>
          <p:nvPr/>
        </p:nvSpPr>
        <p:spPr>
          <a:xfrm>
            <a:off x="6572264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9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9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2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>
                      <p:stCondLst>
                        <p:cond delay="0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0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0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06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0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8" fill="hold">
                      <p:stCondLst>
                        <p:cond delay="0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>
                      <p:stCondLst>
                        <p:cond delay="0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5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1" dur="10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8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2" fill="hold">
                      <p:stCondLst>
                        <p:cond delay="0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9" fill="hold">
                      <p:stCondLst>
                        <p:cond delay="0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5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8" fill="hold">
                      <p:stCondLst>
                        <p:cond delay="0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2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23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2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4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0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0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9" fill="hold">
                      <p:stCondLst>
                        <p:cond delay="0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3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9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2" dur="10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8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1" dur="10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4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9" fill="hold">
                      <p:stCondLst>
                        <p:cond delay="0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5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6" fill="hold">
                      <p:stCondLst>
                        <p:cond delay="0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6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6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9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5" fill="hold">
                      <p:stCondLst>
                        <p:cond delay="0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0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0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4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4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4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9" fill="hold">
                      <p:stCondLst>
                        <p:cond delay="0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48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5" fill="hold">
                      <p:stCondLst>
                        <p:cond delay="0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8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4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2" fill="hold">
                      <p:stCondLst>
                        <p:cond delay="0"/>
                      </p:stCondLst>
                      <p:childTnLst>
                        <p:par>
                          <p:cTn id="1493" fill="hold">
                            <p:stCondLst>
                              <p:cond delay="0"/>
                            </p:stCondLst>
                            <p:childTnLst>
                              <p:par>
                                <p:cTn id="14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5" dur="10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4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7" dur="10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3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2" fill="hold">
                      <p:stCondLst>
                        <p:cond delay="0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3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3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9" fill="hold">
                      <p:stCondLst>
                        <p:cond delay="0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4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4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54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6" fill="hold">
                      <p:stCondLst>
                        <p:cond delay="0"/>
                      </p:stCondLst>
                      <p:childTnLst>
                        <p:par>
                          <p:cTn id="1547" fill="hold">
                            <p:stCondLst>
                              <p:cond delay="0"/>
                            </p:stCondLst>
                            <p:childTnLst>
                              <p:par>
                                <p:cTn id="15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9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2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9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1" fill="hold">
                      <p:stCondLst>
                        <p:cond delay="0"/>
                      </p:stCondLst>
                      <p:childTnLst>
                        <p:par>
                          <p:cTn id="1592" fill="hold">
                            <p:stCondLst>
                              <p:cond delay="0"/>
                            </p:stCondLst>
                            <p:childTnLst>
                              <p:par>
                                <p:cTn id="15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5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59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59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3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9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5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67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7" fill="hold">
                      <p:stCondLst>
                        <p:cond delay="0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8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6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4" fill="hold">
                      <p:stCondLst>
                        <p:cond delay="0"/>
                      </p:stCondLst>
                      <p:childTnLst>
                        <p:par>
                          <p:cTn id="1685" fill="hold">
                            <p:stCondLst>
                              <p:cond delay="0"/>
                            </p:stCondLst>
                            <p:childTnLst>
                              <p:par>
                                <p:cTn id="16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8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69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1" fill="hold">
                      <p:stCondLst>
                        <p:cond delay="0"/>
                      </p:stCondLst>
                      <p:childTnLst>
                        <p:par>
                          <p:cTn id="1692" fill="hold">
                            <p:stCondLst>
                              <p:cond delay="0"/>
                            </p:stCondLst>
                            <p:childTnLst>
                              <p:par>
                                <p:cTn id="16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9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4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3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6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73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1" fill="hold">
                      <p:stCondLst>
                        <p:cond delay="0"/>
                      </p:stCondLst>
                      <p:childTnLst>
                        <p:par>
                          <p:cTn id="1732" fill="hold">
                            <p:stCondLst>
                              <p:cond delay="0"/>
                            </p:stCondLst>
                            <p:childTnLst>
                              <p:par>
                                <p:cTn id="17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3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3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7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8" fill="hold">
                      <p:stCondLst>
                        <p:cond delay="0"/>
                      </p:stCondLst>
                      <p:childTnLst>
                        <p:par>
                          <p:cTn id="1739" fill="hold">
                            <p:stCondLst>
                              <p:cond delay="0"/>
                            </p:stCondLst>
                            <p:childTnLst>
                              <p:par>
                                <p:cTn id="17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4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9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2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78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6" fill="hold">
                      <p:stCondLst>
                        <p:cond delay="0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8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79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79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79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9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83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6" fill="hold">
                      <p:stCondLst>
                        <p:cond delay="0"/>
                      </p:stCondLst>
                      <p:childTnLst>
                        <p:par>
                          <p:cTn id="1837" fill="hold">
                            <p:stCondLst>
                              <p:cond delay="0"/>
                            </p:stCondLst>
                            <p:childTnLst>
                              <p:par>
                                <p:cTn id="1838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1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87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8" fill="hold">
                      <p:stCondLst>
                        <p:cond delay="0"/>
                      </p:stCondLst>
                      <p:childTnLst>
                        <p:par>
                          <p:cTn id="1879" fill="hold">
                            <p:stCondLst>
                              <p:cond delay="0"/>
                            </p:stCondLst>
                            <p:childTnLst>
                              <p:par>
                                <p:cTn id="18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8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8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8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5" fill="hold">
                      <p:stCondLst>
                        <p:cond delay="0"/>
                      </p:stCondLst>
                      <p:childTnLst>
                        <p:par>
                          <p:cTn id="1886" fill="hold">
                            <p:stCondLst>
                              <p:cond delay="0"/>
                            </p:stCondLst>
                            <p:childTnLst>
                              <p:par>
                                <p:cTn id="18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8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8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89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2" fill="hold">
                      <p:stCondLst>
                        <p:cond delay="0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9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9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89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9" fill="hold">
                      <p:stCondLst>
                        <p:cond delay="0"/>
                      </p:stCondLst>
                      <p:childTnLst>
                        <p:par>
                          <p:cTn id="1900" fill="hold">
                            <p:stCondLst>
                              <p:cond delay="0"/>
                            </p:stCondLst>
                            <p:childTnLst>
                              <p:par>
                                <p:cTn id="19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0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90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9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2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5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8" dur="1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93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9" fill="hold">
                      <p:stCondLst>
                        <p:cond delay="0"/>
                      </p:stCondLst>
                      <p:childTnLst>
                        <p:par>
                          <p:cTn id="1940" fill="hold">
                            <p:stCondLst>
                              <p:cond delay="0"/>
                            </p:stCondLst>
                            <p:childTnLst>
                              <p:par>
                                <p:cTn id="19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2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5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7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0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3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6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9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2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98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0" fill="hold">
                      <p:stCondLst>
                        <p:cond delay="0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9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99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99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99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3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9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5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04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3" fill="hold">
                      <p:stCondLst>
                        <p:cond delay="0"/>
                      </p:stCondLst>
                      <p:childTnLst>
                        <p:par>
                          <p:cTn id="2044" fill="hold">
                            <p:stCondLst>
                              <p:cond delay="0"/>
                            </p:stCondLst>
                            <p:childTnLst>
                              <p:par>
                                <p:cTn id="2045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8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1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08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8" fill="hold">
                      <p:stCondLst>
                        <p:cond delay="0"/>
                      </p:stCondLst>
                      <p:childTnLst>
                        <p:par>
                          <p:cTn id="2089" fill="hold">
                            <p:stCondLst>
                              <p:cond delay="0"/>
                            </p:stCondLst>
                            <p:childTnLst>
                              <p:par>
                                <p:cTn id="20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9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09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1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4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0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3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12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8" fill="hold">
                      <p:stCondLst>
                        <p:cond delay="0"/>
                      </p:stCondLst>
                      <p:childTnLst>
                        <p:par>
                          <p:cTn id="2129" fill="hold">
                            <p:stCondLst>
                              <p:cond delay="0"/>
                            </p:stCondLst>
                            <p:childTnLst>
                              <p:par>
                                <p:cTn id="2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3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13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5" fill="hold">
                      <p:stCondLst>
                        <p:cond delay="0"/>
                      </p:stCondLst>
                      <p:childTnLst>
                        <p:par>
                          <p:cTn id="2136" fill="hold">
                            <p:stCondLst>
                              <p:cond delay="0"/>
                            </p:stCondLst>
                            <p:childTnLst>
                              <p:par>
                                <p:cTn id="2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3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3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14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2" fill="hold">
                      <p:stCondLst>
                        <p:cond delay="0"/>
                      </p:stCondLst>
                      <p:childTnLst>
                        <p:par>
                          <p:cTn id="2143" fill="hold">
                            <p:stCondLst>
                              <p:cond delay="0"/>
                            </p:stCondLst>
                            <p:childTnLst>
                              <p:par>
                                <p:cTn id="2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4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4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14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9" fill="hold">
                      <p:stCondLst>
                        <p:cond delay="0"/>
                      </p:stCondLst>
                      <p:childTnLst>
                        <p:par>
                          <p:cTn id="2150" fill="hold">
                            <p:stCondLst>
                              <p:cond delay="0"/>
                            </p:stCondLst>
                            <p:childTnLst>
                              <p:par>
                                <p:cTn id="2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2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5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7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0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3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9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2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5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8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20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3" fill="hold">
                      <p:stCondLst>
                        <p:cond delay="0"/>
                      </p:stCondLst>
                      <p:childTnLst>
                        <p:par>
                          <p:cTn id="2204" fill="hold">
                            <p:stCondLst>
                              <p:cond delay="0"/>
                            </p:stCondLst>
                            <p:childTnLst>
                              <p:par>
                                <p:cTn id="2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0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20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21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21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3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6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9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2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5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8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25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9" fill="hold">
                      <p:stCondLst>
                        <p:cond delay="0"/>
                      </p:stCondLst>
                      <p:childTnLst>
                        <p:par>
                          <p:cTn id="2260" fill="hold">
                            <p:stCondLst>
                              <p:cond delay="0"/>
                            </p:stCondLst>
                            <p:childTnLst>
                              <p:par>
                                <p:cTn id="2261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4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7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0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3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6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9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5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0" grpId="12" animBg="1"/>
      <p:bldP spid="40" grpId="13" animBg="1"/>
      <p:bldP spid="40" grpId="14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1" grpId="13" animBg="1"/>
      <p:bldP spid="41" grpId="14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2" grpId="8" animBg="1"/>
      <p:bldP spid="42" grpId="9" animBg="1"/>
      <p:bldP spid="42" grpId="10" animBg="1"/>
      <p:bldP spid="42" grpId="11" animBg="1"/>
      <p:bldP spid="42" grpId="12" animBg="1"/>
      <p:bldP spid="42" grpId="13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8" grpId="11" animBg="1"/>
      <p:bldP spid="48" grpId="12" animBg="1"/>
      <p:bldP spid="48" grpId="13" animBg="1"/>
      <p:bldP spid="48" grpId="14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49" grpId="13" animBg="1"/>
      <p:bldP spid="49" grpId="14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6" grpId="7" animBg="1"/>
      <p:bldP spid="56" grpId="8" animBg="1"/>
      <p:bldP spid="56" grpId="9" animBg="1"/>
      <p:bldP spid="56" grpId="10" animBg="1"/>
      <p:bldP spid="56" grpId="11" animBg="1"/>
      <p:bldP spid="56" grpId="12" animBg="1"/>
      <p:bldP spid="56" grpId="13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  <p:bldP spid="57" grpId="9" animBg="1"/>
      <p:bldP spid="57" grpId="10" animBg="1"/>
      <p:bldP spid="57" grpId="11" animBg="1"/>
      <p:bldP spid="57" grpId="12" animBg="1"/>
      <p:bldP spid="57" grpId="13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58" grpId="9" animBg="1"/>
      <p:bldP spid="58" grpId="10" animBg="1"/>
      <p:bldP spid="58" grpId="11" animBg="1"/>
      <p:bldP spid="58" grpId="12" animBg="1"/>
      <p:bldP spid="58" grpId="13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39" grpId="12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59" grpId="9" animBg="1"/>
      <p:bldP spid="59" grpId="10" animBg="1"/>
      <p:bldP spid="59" grpId="11" animBg="1"/>
      <p:bldP spid="59" grpId="12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0" grpId="9" animBg="1"/>
      <p:bldP spid="60" grpId="10" animBg="1"/>
      <p:bldP spid="60" grpId="11" animBg="1"/>
      <p:bldP spid="60" grpId="12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7" grpId="10" animBg="1"/>
      <p:bldP spid="67" grpId="11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8" grpId="6" animBg="1"/>
      <p:bldP spid="68" grpId="7" animBg="1"/>
      <p:bldP spid="68" grpId="8" animBg="1"/>
      <p:bldP spid="68" grpId="9" animBg="1"/>
      <p:bldP spid="68" grpId="10" animBg="1"/>
      <p:bldP spid="68" grpId="11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69" grpId="11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6" grpId="6" animBg="1"/>
      <p:bldP spid="76" grpId="7" animBg="1"/>
      <p:bldP spid="76" grpId="8" animBg="1"/>
      <p:bldP spid="76" grpId="9" animBg="1"/>
      <p:bldP spid="76" grpId="10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7" grpId="6" animBg="1"/>
      <p:bldP spid="77" grpId="7" animBg="1"/>
      <p:bldP spid="77" grpId="8" animBg="1"/>
      <p:bldP spid="77" grpId="9" animBg="1"/>
      <p:bldP spid="77" grpId="10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  <p:bldP spid="78" grpId="8" animBg="1"/>
      <p:bldP spid="78" grpId="9" animBg="1"/>
      <p:bldP spid="78" grpId="10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5" grpId="6" animBg="1"/>
      <p:bldP spid="85" grpId="7" animBg="1"/>
      <p:bldP spid="85" grpId="8" animBg="1"/>
      <p:bldP spid="85" grpId="9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6" grpId="9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7" grpId="8" animBg="1"/>
      <p:bldP spid="87" grpId="9" animBg="1"/>
      <p:bldP spid="88" grpId="0" animBg="1"/>
      <p:bldP spid="89" grpId="0" animBg="1"/>
      <p:bldP spid="90" grpId="0" build="allAtOnce" animBg="1"/>
      <p:bldP spid="91" grpId="0" animBg="1"/>
      <p:bldP spid="92" grpId="0" animBg="1"/>
      <p:bldP spid="93" grpId="0" build="allAtOnce" animBg="1"/>
      <p:bldP spid="94" grpId="0" animBg="1"/>
      <p:bldP spid="94" grpId="1" animBg="1"/>
      <p:bldP spid="94" grpId="2" animBg="1"/>
      <p:bldP spid="94" grpId="3" animBg="1"/>
      <p:bldP spid="94" grpId="4" animBg="1"/>
      <p:bldP spid="94" grpId="5" animBg="1"/>
      <p:bldP spid="94" grpId="6" animBg="1"/>
      <p:bldP spid="94" grpId="7" animBg="1"/>
      <p:bldP spid="94" grpId="8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95" grpId="6" animBg="1"/>
      <p:bldP spid="95" grpId="7" animBg="1"/>
      <p:bldP spid="95" grpId="8" animBg="1"/>
      <p:bldP spid="96" grpId="0" animBg="1"/>
      <p:bldP spid="96" grpId="1" animBg="1"/>
      <p:bldP spid="96" grpId="2" animBg="1"/>
      <p:bldP spid="96" grpId="3" animBg="1"/>
      <p:bldP spid="96" grpId="4" animBg="1"/>
      <p:bldP spid="96" grpId="5" animBg="1"/>
      <p:bldP spid="96" grpId="6" animBg="1"/>
      <p:bldP spid="96" grpId="7" animBg="1"/>
      <p:bldP spid="96" grpId="8" animBg="1"/>
      <p:bldP spid="97" grpId="0" animBg="1"/>
      <p:bldP spid="98" grpId="0" animBg="1"/>
      <p:bldP spid="99" grpId="0" build="allAtOnce" animBg="1"/>
      <p:bldP spid="100" grpId="0" animBg="1"/>
      <p:bldP spid="101" grpId="0" animBg="1"/>
      <p:bldP spid="102" grpId="0" build="allAtOnce" animBg="1"/>
      <p:bldP spid="103" grpId="0" animBg="1"/>
      <p:bldP spid="103" grpId="1" animBg="1"/>
      <p:bldP spid="103" grpId="2" animBg="1"/>
      <p:bldP spid="103" grpId="3" animBg="1"/>
      <p:bldP spid="103" grpId="4" animBg="1"/>
      <p:bldP spid="103" grpId="5" animBg="1"/>
      <p:bldP spid="103" grpId="6" animBg="1"/>
      <p:bldP spid="103" grpId="7" animBg="1"/>
      <p:bldP spid="104" grpId="0" animBg="1"/>
      <p:bldP spid="104" grpId="1" animBg="1"/>
      <p:bldP spid="104" grpId="2" animBg="1"/>
      <p:bldP spid="104" grpId="3" animBg="1"/>
      <p:bldP spid="104" grpId="4" animBg="1"/>
      <p:bldP spid="104" grpId="5" animBg="1"/>
      <p:bldP spid="104" grpId="6" animBg="1"/>
      <p:bldP spid="104" grpId="7" animBg="1"/>
      <p:bldP spid="105" grpId="0" animBg="1"/>
      <p:bldP spid="105" grpId="1" animBg="1"/>
      <p:bldP spid="105" grpId="2" animBg="1"/>
      <p:bldP spid="105" grpId="3" animBg="1"/>
      <p:bldP spid="105" grpId="4" animBg="1"/>
      <p:bldP spid="105" grpId="5" animBg="1"/>
      <p:bldP spid="105" grpId="6" animBg="1"/>
      <p:bldP spid="105" grpId="7" animBg="1"/>
      <p:bldP spid="106" grpId="0" animBg="1"/>
      <p:bldP spid="107" grpId="0" animBg="1"/>
      <p:bldP spid="108" grpId="0" build="allAtOnce" animBg="1"/>
      <p:bldP spid="109" grpId="0" build="allAtOnce" animBg="1"/>
      <p:bldP spid="110" grpId="0" animBg="1"/>
      <p:bldP spid="111" grpId="0" animBg="1"/>
      <p:bldP spid="112" grpId="0" animBg="1"/>
      <p:bldP spid="112" grpId="1" animBg="1"/>
      <p:bldP spid="112" grpId="2" animBg="1"/>
      <p:bldP spid="112" grpId="3" animBg="1"/>
      <p:bldP spid="112" grpId="4" animBg="1"/>
      <p:bldP spid="112" grpId="5" animBg="1"/>
      <p:bldP spid="112" grpId="6" animBg="1"/>
      <p:bldP spid="113" grpId="0" animBg="1"/>
      <p:bldP spid="113" grpId="1" animBg="1"/>
      <p:bldP spid="113" grpId="2" animBg="1"/>
      <p:bldP spid="113" grpId="3" animBg="1"/>
      <p:bldP spid="113" grpId="4" animBg="1"/>
      <p:bldP spid="113" grpId="5" animBg="1"/>
      <p:bldP spid="113" grpId="6" animBg="1"/>
      <p:bldP spid="114" grpId="0" animBg="1"/>
      <p:bldP spid="114" grpId="1" animBg="1"/>
      <p:bldP spid="114" grpId="2" animBg="1"/>
      <p:bldP spid="114" grpId="3" animBg="1"/>
      <p:bldP spid="114" grpId="4" animBg="1"/>
      <p:bldP spid="114" grpId="5" animBg="1"/>
      <p:bldP spid="114" grpId="6" animBg="1"/>
      <p:bldP spid="115" grpId="0" animBg="1"/>
      <p:bldP spid="121" grpId="0" animBg="1"/>
      <p:bldP spid="122" grpId="0" build="allAtOnce" animBg="1"/>
      <p:bldP spid="123" grpId="0" animBg="1"/>
      <p:bldP spid="124" grpId="0" build="allAtOnce" animBg="1"/>
      <p:bldP spid="125" grpId="0" animBg="1"/>
      <p:bldP spid="126" grpId="0" animBg="1"/>
      <p:bldP spid="126" grpId="1" animBg="1"/>
      <p:bldP spid="126" grpId="2" animBg="1"/>
      <p:bldP spid="126" grpId="3" animBg="1"/>
      <p:bldP spid="126" grpId="4" animBg="1"/>
      <p:bldP spid="126" grpId="5" animBg="1"/>
      <p:bldP spid="127" grpId="0" animBg="1"/>
      <p:bldP spid="127" grpId="1" animBg="1"/>
      <p:bldP spid="127" grpId="2" animBg="1"/>
      <p:bldP spid="127" grpId="3" animBg="1"/>
      <p:bldP spid="127" grpId="4" animBg="1"/>
      <p:bldP spid="127" grpId="5" animBg="1"/>
      <p:bldP spid="128" grpId="0" animBg="1"/>
      <p:bldP spid="128" grpId="1" animBg="1"/>
      <p:bldP spid="128" grpId="2" animBg="1"/>
      <p:bldP spid="128" grpId="3" animBg="1"/>
      <p:bldP spid="128" grpId="4" animBg="1"/>
      <p:bldP spid="128" grpId="5" animBg="1"/>
      <p:bldP spid="129" grpId="0" animBg="1"/>
      <p:bldP spid="130" grpId="0" animBg="1"/>
      <p:bldP spid="131" grpId="0" build="allAtOnce" animBg="1"/>
      <p:bldP spid="132" grpId="0" animBg="1"/>
      <p:bldP spid="133" grpId="0" animBg="1"/>
      <p:bldP spid="134" grpId="0" build="allAtOnce" animBg="1"/>
      <p:bldP spid="135" grpId="0" animBg="1"/>
      <p:bldP spid="135" grpId="1" animBg="1"/>
      <p:bldP spid="135" grpId="2" animBg="1"/>
      <p:bldP spid="135" grpId="3" animBg="1"/>
      <p:bldP spid="135" grpId="4" animBg="1"/>
      <p:bldP spid="136" grpId="0" animBg="1"/>
      <p:bldP spid="136" grpId="1" animBg="1"/>
      <p:bldP spid="136" grpId="2" animBg="1"/>
      <p:bldP spid="136" grpId="3" animBg="1"/>
      <p:bldP spid="136" grpId="4" animBg="1"/>
      <p:bldP spid="137" grpId="0" animBg="1"/>
      <p:bldP spid="137" grpId="1" animBg="1"/>
      <p:bldP spid="137" grpId="2" animBg="1"/>
      <p:bldP spid="137" grpId="3" animBg="1"/>
      <p:bldP spid="137" grpId="4" animBg="1"/>
      <p:bldP spid="138" grpId="0" animBg="1"/>
      <p:bldP spid="139" grpId="0" animBg="1"/>
      <p:bldP spid="140" grpId="0" build="allAtOnce" animBg="1"/>
      <p:bldP spid="141" grpId="0" animBg="1"/>
      <p:bldP spid="142" grpId="0" animBg="1"/>
      <p:bldP spid="143" grpId="0" build="allAtOnce" animBg="1"/>
      <p:bldP spid="144" grpId="0" animBg="1"/>
      <p:bldP spid="144" grpId="1" animBg="1"/>
      <p:bldP spid="144" grpId="2" animBg="1"/>
      <p:bldP spid="144" grpId="3" animBg="1"/>
      <p:bldP spid="145" grpId="0" animBg="1"/>
      <p:bldP spid="145" grpId="1" animBg="1"/>
      <p:bldP spid="145" grpId="2" animBg="1"/>
      <p:bldP spid="145" grpId="3" animBg="1"/>
      <p:bldP spid="146" grpId="0" animBg="1"/>
      <p:bldP spid="146" grpId="1" animBg="1"/>
      <p:bldP spid="146" grpId="2" animBg="1"/>
      <p:bldP spid="146" grpId="3" animBg="1"/>
      <p:bldP spid="147" grpId="0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 animBg="1"/>
      <p:bldP spid="152" grpId="0" build="allAtOnce" animBg="1"/>
      <p:bldP spid="153" grpId="0" build="allAtOnce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build="allAtOnce" animBg="1"/>
      <p:bldP spid="160" grpId="0" animBg="1"/>
      <p:bldP spid="161" grpId="0" build="allAtOnce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88" name="Ромб 8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000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 обоих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>
            <a:hlinkClick r:id="" action="ppaction://macro?name=Макрос9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неж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скрежещ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>
            <a:hlinkClick r:id="" action="ppaction://macro?name=Макрос9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трепещ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туш…т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хохоч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кудахч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>
            <a:hlinkClick r:id="" action="ppaction://macro?name=Макрос9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движ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дыш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95" name="Овал 9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96" name="Овал 95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97" name="Ромб 9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4 000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во всех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>
            <a:hlinkClick r:id="" action="ppaction://macro?name=Макрос8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св…</a:t>
            </a:r>
            <a:r>
              <a:rPr lang="ru-RU" sz="2000" dirty="0" err="1" smtClean="0">
                <a:solidFill>
                  <a:schemeClr val="tx1"/>
                </a:solidFill>
              </a:rPr>
              <a:t>рливый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застр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ховаться</a:t>
            </a:r>
            <a:r>
              <a:rPr lang="ru-RU" sz="2000" dirty="0" smtClean="0">
                <a:solidFill>
                  <a:schemeClr val="tx1"/>
                </a:solidFill>
              </a:rPr>
              <a:t>, накл…нить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родон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чальник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сохр</a:t>
            </a:r>
            <a:r>
              <a:rPr lang="ru-RU" sz="2000" dirty="0" smtClean="0">
                <a:solidFill>
                  <a:schemeClr val="tx1"/>
                </a:solidFill>
              </a:rPr>
              <a:t>…нить, </a:t>
            </a:r>
            <a:r>
              <a:rPr lang="ru-RU" sz="2000" dirty="0" err="1" smtClean="0">
                <a:solidFill>
                  <a:schemeClr val="tx1"/>
                </a:solidFill>
              </a:rPr>
              <a:t>возр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стной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>
            <a:hlinkClick r:id="" action="ppaction://macro?name=Макрос8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разг…дать, </a:t>
            </a:r>
            <a:r>
              <a:rPr lang="ru-RU" sz="2000" dirty="0" err="1" smtClean="0">
                <a:solidFill>
                  <a:schemeClr val="tx1"/>
                </a:solidFill>
              </a:rPr>
              <a:t>неосп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римый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>
            <a:hlinkClick r:id="" action="ppaction://macro?name=Макрос8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раст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чительный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соприк</a:t>
            </a:r>
            <a:r>
              <a:rPr lang="ru-RU" sz="2000" dirty="0" smtClean="0">
                <a:solidFill>
                  <a:schemeClr val="tx1"/>
                </a:solidFill>
              </a:rPr>
              <a:t>..</a:t>
            </a:r>
            <a:r>
              <a:rPr lang="ru-RU" sz="2000" dirty="0" err="1" smtClean="0">
                <a:solidFill>
                  <a:schemeClr val="tx1"/>
                </a:solidFill>
              </a:rPr>
              <a:t>саясь</a:t>
            </a:r>
            <a:r>
              <a:rPr lang="ru-RU" sz="2000" dirty="0" smtClean="0">
                <a:solidFill>
                  <a:schemeClr val="tx1"/>
                </a:solidFill>
              </a:rPr>
              <a:t>, утв..</a:t>
            </a:r>
            <a:r>
              <a:rPr lang="ru-RU" sz="2000" dirty="0" err="1" smtClean="0">
                <a:solidFill>
                  <a:schemeClr val="tx1"/>
                </a:solidFill>
              </a:rPr>
              <a:t>рь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04" name="Овал 103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06" name="Ромб 105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2 000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состоит из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приставки, корня, одного суффикса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окончания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" action="ppaction://macro?name=Макрос7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" action="ppaction://macro?name=Макрос7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выдерживая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перенёсший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" action="ppaction://macro?name=Макрос7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допечатанный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13" name="Овал 112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14" name="Овал 113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15" name="Ромб 114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</a:t>
            </a:r>
            <a:r>
              <a:rPr lang="ru-RU" sz="2400" b="1" dirty="0" smtClean="0">
                <a:solidFill>
                  <a:schemeClr val="tx1"/>
                </a:solidFill>
              </a:rPr>
              <a:t>ошибку</a:t>
            </a:r>
            <a:r>
              <a:rPr lang="ru-RU" sz="2400" dirty="0" smtClean="0">
                <a:solidFill>
                  <a:schemeClr val="tx1"/>
                </a:solidFill>
              </a:rPr>
              <a:t> в образовании формы слова.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" action="ppaction://macro?name=Макрос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разговор откровенен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пара </a:t>
            </a:r>
            <a:r>
              <a:rPr lang="ru-RU" sz="2400" dirty="0" err="1" smtClean="0">
                <a:solidFill>
                  <a:schemeClr val="tx1"/>
                </a:solidFill>
              </a:rPr>
              <a:t>ботинков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" action="ppaction://macro?name=Макрос6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килограмм апельсинов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" action="ppaction://macro?name=Макрос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восьмидесяти городах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27" name="Овал 12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28" name="Овал 12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29" name="Ромб 1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имеет значение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«чрезмерно уверенный в себе, в своих силах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и достоинствах»?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>
            <a:hlinkClick r:id="" action="ppaction://macro?name=Макрос5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самобытный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самонадеянный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3" name="Скругленный прямоугольник 132">
            <a:hlinkClick r:id="" action="ppaction://macro?name=Макрос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своенравный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4" name="Скругленный прямоугольник 133">
            <a:hlinkClick r:id="" action="ppaction://macro?name=Макрос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самостоятельный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36" name="Овал 13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37" name="Овал 13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38" name="Ромб 13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Какого времени глагола </a:t>
            </a:r>
            <a:r>
              <a:rPr lang="ru-RU" sz="2400" b="1" dirty="0" smtClean="0">
                <a:solidFill>
                  <a:schemeClr val="tx1"/>
                </a:solidFill>
              </a:rPr>
              <a:t>не существует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грамматике?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>
            <a:hlinkClick r:id="" action="ppaction://macro?name=Макрос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будущее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>
            <a:hlinkClick r:id="" action="ppaction://macro?name=Макрос4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настоящее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прошлое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>
            <a:hlinkClick r:id="" action="ppaction://macro?name=Макрос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прошедшее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45" name="Овал 14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46" name="Овал 145"/>
          <p:cNvSpPr/>
          <p:nvPr/>
        </p:nvSpPr>
        <p:spPr>
          <a:xfrm>
            <a:off x="6572264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47" name="Ромб 14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48" name="Овал 1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49" name="Овал 1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50" name="Овал 149"/>
          <p:cNvSpPr/>
          <p:nvPr/>
        </p:nvSpPr>
        <p:spPr>
          <a:xfrm>
            <a:off x="6572264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 называется предложение, состоящее из </a:t>
            </a:r>
            <a:r>
              <a:rPr lang="ru-RU" sz="2400" b="1" dirty="0" smtClean="0">
                <a:solidFill>
                  <a:schemeClr val="tx1"/>
                </a:solidFill>
              </a:rPr>
              <a:t>нескольких основ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151">
            <a:hlinkClick r:id="" action="ppaction://macro?name=Макрос3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простое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152">
            <a:hlinkClick r:id="" action="ppaction://macro?name=Макрос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непростое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4" name="Скругленный прямоугольник 153">
            <a:hlinkClick r:id="" action="ppaction://macro?name=Макрос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трудное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сложное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9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9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2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>
                      <p:stCondLst>
                        <p:cond delay="0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0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0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06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0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8" fill="hold">
                      <p:stCondLst>
                        <p:cond delay="0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>
                      <p:stCondLst>
                        <p:cond delay="0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5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1" dur="10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8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2" fill="hold">
                      <p:stCondLst>
                        <p:cond delay="0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9" fill="hold">
                      <p:stCondLst>
                        <p:cond delay="0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5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8" fill="hold">
                      <p:stCondLst>
                        <p:cond delay="0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2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23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2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4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0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0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9" fill="hold">
                      <p:stCondLst>
                        <p:cond delay="0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3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9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2" dur="10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8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1" dur="10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4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9" fill="hold">
                      <p:stCondLst>
                        <p:cond delay="0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5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6" fill="hold">
                      <p:stCondLst>
                        <p:cond delay="0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6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6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9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5" fill="hold">
                      <p:stCondLst>
                        <p:cond delay="0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0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0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4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4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4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9" fill="hold">
                      <p:stCondLst>
                        <p:cond delay="0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48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5" fill="hold">
                      <p:stCondLst>
                        <p:cond delay="0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8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4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2" fill="hold">
                      <p:stCondLst>
                        <p:cond delay="0"/>
                      </p:stCondLst>
                      <p:childTnLst>
                        <p:par>
                          <p:cTn id="1493" fill="hold">
                            <p:stCondLst>
                              <p:cond delay="0"/>
                            </p:stCondLst>
                            <p:childTnLst>
                              <p:par>
                                <p:cTn id="14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5" dur="10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4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7" dur="10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3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2" fill="hold">
                      <p:stCondLst>
                        <p:cond delay="0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3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3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9" fill="hold">
                      <p:stCondLst>
                        <p:cond delay="0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4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4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54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6" fill="hold">
                      <p:stCondLst>
                        <p:cond delay="0"/>
                      </p:stCondLst>
                      <p:childTnLst>
                        <p:par>
                          <p:cTn id="1547" fill="hold">
                            <p:stCondLst>
                              <p:cond delay="0"/>
                            </p:stCondLst>
                            <p:childTnLst>
                              <p:par>
                                <p:cTn id="15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9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2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9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1" fill="hold">
                      <p:stCondLst>
                        <p:cond delay="0"/>
                      </p:stCondLst>
                      <p:childTnLst>
                        <p:par>
                          <p:cTn id="1592" fill="hold">
                            <p:stCondLst>
                              <p:cond delay="0"/>
                            </p:stCondLst>
                            <p:childTnLst>
                              <p:par>
                                <p:cTn id="15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5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59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59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3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9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5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67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7" fill="hold">
                      <p:stCondLst>
                        <p:cond delay="0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8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6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4" fill="hold">
                      <p:stCondLst>
                        <p:cond delay="0"/>
                      </p:stCondLst>
                      <p:childTnLst>
                        <p:par>
                          <p:cTn id="1685" fill="hold">
                            <p:stCondLst>
                              <p:cond delay="0"/>
                            </p:stCondLst>
                            <p:childTnLst>
                              <p:par>
                                <p:cTn id="16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8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69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1" fill="hold">
                      <p:stCondLst>
                        <p:cond delay="0"/>
                      </p:stCondLst>
                      <p:childTnLst>
                        <p:par>
                          <p:cTn id="1692" fill="hold">
                            <p:stCondLst>
                              <p:cond delay="0"/>
                            </p:stCondLst>
                            <p:childTnLst>
                              <p:par>
                                <p:cTn id="16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9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4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3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6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73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1" fill="hold">
                      <p:stCondLst>
                        <p:cond delay="0"/>
                      </p:stCondLst>
                      <p:childTnLst>
                        <p:par>
                          <p:cTn id="1732" fill="hold">
                            <p:stCondLst>
                              <p:cond delay="0"/>
                            </p:stCondLst>
                            <p:childTnLst>
                              <p:par>
                                <p:cTn id="17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3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3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7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8" fill="hold">
                      <p:stCondLst>
                        <p:cond delay="0"/>
                      </p:stCondLst>
                      <p:childTnLst>
                        <p:par>
                          <p:cTn id="1739" fill="hold">
                            <p:stCondLst>
                              <p:cond delay="0"/>
                            </p:stCondLst>
                            <p:childTnLst>
                              <p:par>
                                <p:cTn id="17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4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9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2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78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6" fill="hold">
                      <p:stCondLst>
                        <p:cond delay="0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8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79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79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79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9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83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6" fill="hold">
                      <p:stCondLst>
                        <p:cond delay="0"/>
                      </p:stCondLst>
                      <p:childTnLst>
                        <p:par>
                          <p:cTn id="1837" fill="hold">
                            <p:stCondLst>
                              <p:cond delay="0"/>
                            </p:stCondLst>
                            <p:childTnLst>
                              <p:par>
                                <p:cTn id="1838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1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87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8" fill="hold">
                      <p:stCondLst>
                        <p:cond delay="0"/>
                      </p:stCondLst>
                      <p:childTnLst>
                        <p:par>
                          <p:cTn id="1879" fill="hold">
                            <p:stCondLst>
                              <p:cond delay="0"/>
                            </p:stCondLst>
                            <p:childTnLst>
                              <p:par>
                                <p:cTn id="18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8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8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8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5" fill="hold">
                      <p:stCondLst>
                        <p:cond delay="0"/>
                      </p:stCondLst>
                      <p:childTnLst>
                        <p:par>
                          <p:cTn id="1886" fill="hold">
                            <p:stCondLst>
                              <p:cond delay="0"/>
                            </p:stCondLst>
                            <p:childTnLst>
                              <p:par>
                                <p:cTn id="18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8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8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89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2" fill="hold">
                      <p:stCondLst>
                        <p:cond delay="0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9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9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89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9" fill="hold">
                      <p:stCondLst>
                        <p:cond delay="0"/>
                      </p:stCondLst>
                      <p:childTnLst>
                        <p:par>
                          <p:cTn id="1900" fill="hold">
                            <p:stCondLst>
                              <p:cond delay="0"/>
                            </p:stCondLst>
                            <p:childTnLst>
                              <p:par>
                                <p:cTn id="19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0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90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9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2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5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8" dur="1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93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9" fill="hold">
                      <p:stCondLst>
                        <p:cond delay="0"/>
                      </p:stCondLst>
                      <p:childTnLst>
                        <p:par>
                          <p:cTn id="1940" fill="hold">
                            <p:stCondLst>
                              <p:cond delay="0"/>
                            </p:stCondLst>
                            <p:childTnLst>
                              <p:par>
                                <p:cTn id="19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2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5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7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0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3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6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9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2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98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0" fill="hold">
                      <p:stCondLst>
                        <p:cond delay="0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9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99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99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99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3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9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5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04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3" fill="hold">
                      <p:stCondLst>
                        <p:cond delay="0"/>
                      </p:stCondLst>
                      <p:childTnLst>
                        <p:par>
                          <p:cTn id="2044" fill="hold">
                            <p:stCondLst>
                              <p:cond delay="0"/>
                            </p:stCondLst>
                            <p:childTnLst>
                              <p:par>
                                <p:cTn id="2045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8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1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0" grpId="12" animBg="1"/>
      <p:bldP spid="40" grpId="13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1" grpId="13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2" grpId="8" animBg="1"/>
      <p:bldP spid="42" grpId="9" animBg="1"/>
      <p:bldP spid="42" grpId="10" animBg="1"/>
      <p:bldP spid="42" grpId="11" animBg="1"/>
      <p:bldP spid="42" grpId="12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8" grpId="11" animBg="1"/>
      <p:bldP spid="48" grpId="12" animBg="1"/>
      <p:bldP spid="48" grpId="13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49" grpId="13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6" grpId="7" animBg="1"/>
      <p:bldP spid="56" grpId="8" animBg="1"/>
      <p:bldP spid="56" grpId="9" animBg="1"/>
      <p:bldP spid="56" grpId="10" animBg="1"/>
      <p:bldP spid="56" grpId="11" animBg="1"/>
      <p:bldP spid="56" grpId="12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  <p:bldP spid="57" grpId="9" animBg="1"/>
      <p:bldP spid="57" grpId="10" animBg="1"/>
      <p:bldP spid="57" grpId="11" animBg="1"/>
      <p:bldP spid="57" grpId="12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58" grpId="9" animBg="1"/>
      <p:bldP spid="58" grpId="10" animBg="1"/>
      <p:bldP spid="58" grpId="11" animBg="1"/>
      <p:bldP spid="58" grpId="12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59" grpId="9" animBg="1"/>
      <p:bldP spid="59" grpId="10" animBg="1"/>
      <p:bldP spid="59" grpId="11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0" grpId="9" animBg="1"/>
      <p:bldP spid="60" grpId="10" animBg="1"/>
      <p:bldP spid="60" grpId="11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7" grpId="10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8" grpId="6" animBg="1"/>
      <p:bldP spid="68" grpId="7" animBg="1"/>
      <p:bldP spid="68" grpId="8" animBg="1"/>
      <p:bldP spid="68" grpId="9" animBg="1"/>
      <p:bldP spid="68" grpId="10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6" grpId="6" animBg="1"/>
      <p:bldP spid="76" grpId="7" animBg="1"/>
      <p:bldP spid="76" grpId="8" animBg="1"/>
      <p:bldP spid="76" grpId="9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7" grpId="6" animBg="1"/>
      <p:bldP spid="77" grpId="7" animBg="1"/>
      <p:bldP spid="77" grpId="8" animBg="1"/>
      <p:bldP spid="77" grpId="9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  <p:bldP spid="78" grpId="8" animBg="1"/>
      <p:bldP spid="78" grpId="9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5" grpId="6" animBg="1"/>
      <p:bldP spid="85" grpId="7" animBg="1"/>
      <p:bldP spid="85" grpId="8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7" grpId="8" animBg="1"/>
      <p:bldP spid="88" grpId="0" animBg="1"/>
      <p:bldP spid="89" grpId="0" animBg="1"/>
      <p:bldP spid="90" grpId="0" build="allAtOnce" animBg="1"/>
      <p:bldP spid="91" grpId="0" animBg="1"/>
      <p:bldP spid="92" grpId="0" animBg="1"/>
      <p:bldP spid="93" grpId="0" build="allAtOnce" animBg="1"/>
      <p:bldP spid="94" grpId="0" animBg="1"/>
      <p:bldP spid="94" grpId="1" animBg="1"/>
      <p:bldP spid="94" grpId="2" animBg="1"/>
      <p:bldP spid="94" grpId="3" animBg="1"/>
      <p:bldP spid="94" grpId="4" animBg="1"/>
      <p:bldP spid="94" grpId="5" animBg="1"/>
      <p:bldP spid="94" grpId="6" animBg="1"/>
      <p:bldP spid="94" grpId="7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95" grpId="6" animBg="1"/>
      <p:bldP spid="95" grpId="7" animBg="1"/>
      <p:bldP spid="96" grpId="0" animBg="1"/>
      <p:bldP spid="96" grpId="1" animBg="1"/>
      <p:bldP spid="96" grpId="2" animBg="1"/>
      <p:bldP spid="96" grpId="3" animBg="1"/>
      <p:bldP spid="96" grpId="4" animBg="1"/>
      <p:bldP spid="96" grpId="5" animBg="1"/>
      <p:bldP spid="96" grpId="6" animBg="1"/>
      <p:bldP spid="96" grpId="7" animBg="1"/>
      <p:bldP spid="97" grpId="0" animBg="1"/>
      <p:bldP spid="98" grpId="0" animBg="1"/>
      <p:bldP spid="99" grpId="0" build="allAtOnce" animBg="1"/>
      <p:bldP spid="100" grpId="0" animBg="1"/>
      <p:bldP spid="101" grpId="0" animBg="1"/>
      <p:bldP spid="102" grpId="0" build="allAtOnce" animBg="1"/>
      <p:bldP spid="103" grpId="0" animBg="1"/>
      <p:bldP spid="103" grpId="1" animBg="1"/>
      <p:bldP spid="103" grpId="2" animBg="1"/>
      <p:bldP spid="103" grpId="3" animBg="1"/>
      <p:bldP spid="103" grpId="4" animBg="1"/>
      <p:bldP spid="103" grpId="5" animBg="1"/>
      <p:bldP spid="103" grpId="6" animBg="1"/>
      <p:bldP spid="104" grpId="0" animBg="1"/>
      <p:bldP spid="104" grpId="1" animBg="1"/>
      <p:bldP spid="104" grpId="2" animBg="1"/>
      <p:bldP spid="104" grpId="3" animBg="1"/>
      <p:bldP spid="104" grpId="4" animBg="1"/>
      <p:bldP spid="104" grpId="5" animBg="1"/>
      <p:bldP spid="104" grpId="6" animBg="1"/>
      <p:bldP spid="105" grpId="0" animBg="1"/>
      <p:bldP spid="105" grpId="1" animBg="1"/>
      <p:bldP spid="105" grpId="2" animBg="1"/>
      <p:bldP spid="105" grpId="3" animBg="1"/>
      <p:bldP spid="105" grpId="4" animBg="1"/>
      <p:bldP spid="105" grpId="5" animBg="1"/>
      <p:bldP spid="105" grpId="6" animBg="1"/>
      <p:bldP spid="106" grpId="0" animBg="1"/>
      <p:bldP spid="107" grpId="0" animBg="1"/>
      <p:bldP spid="108" grpId="0" build="allAtOnce" animBg="1"/>
      <p:bldP spid="109" grpId="0" build="allAtOnce" animBg="1"/>
      <p:bldP spid="110" grpId="0" animBg="1"/>
      <p:bldP spid="111" grpId="0" animBg="1"/>
      <p:bldP spid="112" grpId="0" animBg="1"/>
      <p:bldP spid="112" grpId="1" animBg="1"/>
      <p:bldP spid="112" grpId="2" animBg="1"/>
      <p:bldP spid="112" grpId="3" animBg="1"/>
      <p:bldP spid="112" grpId="4" animBg="1"/>
      <p:bldP spid="112" grpId="5" animBg="1"/>
      <p:bldP spid="113" grpId="0" animBg="1"/>
      <p:bldP spid="113" grpId="1" animBg="1"/>
      <p:bldP spid="113" grpId="2" animBg="1"/>
      <p:bldP spid="113" grpId="3" animBg="1"/>
      <p:bldP spid="113" grpId="4" animBg="1"/>
      <p:bldP spid="113" grpId="5" animBg="1"/>
      <p:bldP spid="114" grpId="0" animBg="1"/>
      <p:bldP spid="114" grpId="1" animBg="1"/>
      <p:bldP spid="114" grpId="2" animBg="1"/>
      <p:bldP spid="114" grpId="3" animBg="1"/>
      <p:bldP spid="114" grpId="4" animBg="1"/>
      <p:bldP spid="114" grpId="5" animBg="1"/>
      <p:bldP spid="115" grpId="0" animBg="1"/>
      <p:bldP spid="121" grpId="0" animBg="1"/>
      <p:bldP spid="122" grpId="0" build="allAtOnce" animBg="1"/>
      <p:bldP spid="123" grpId="0" animBg="1"/>
      <p:bldP spid="124" grpId="0" build="allAtOnce" animBg="1"/>
      <p:bldP spid="125" grpId="0" animBg="1"/>
      <p:bldP spid="126" grpId="0" animBg="1"/>
      <p:bldP spid="126" grpId="1" animBg="1"/>
      <p:bldP spid="126" grpId="2" animBg="1"/>
      <p:bldP spid="126" grpId="3" animBg="1"/>
      <p:bldP spid="126" grpId="4" animBg="1"/>
      <p:bldP spid="127" grpId="0" animBg="1"/>
      <p:bldP spid="127" grpId="1" animBg="1"/>
      <p:bldP spid="127" grpId="2" animBg="1"/>
      <p:bldP spid="127" grpId="3" animBg="1"/>
      <p:bldP spid="127" grpId="4" animBg="1"/>
      <p:bldP spid="128" grpId="0" animBg="1"/>
      <p:bldP spid="128" grpId="1" animBg="1"/>
      <p:bldP spid="128" grpId="2" animBg="1"/>
      <p:bldP spid="128" grpId="3" animBg="1"/>
      <p:bldP spid="128" grpId="4" animBg="1"/>
      <p:bldP spid="129" grpId="0" animBg="1"/>
      <p:bldP spid="130" grpId="0" animBg="1"/>
      <p:bldP spid="131" grpId="0" build="allAtOnce" animBg="1"/>
      <p:bldP spid="132" grpId="0" animBg="1"/>
      <p:bldP spid="133" grpId="0" animBg="1"/>
      <p:bldP spid="134" grpId="0" build="allAtOnce" animBg="1"/>
      <p:bldP spid="135" grpId="0" animBg="1"/>
      <p:bldP spid="135" grpId="1" animBg="1"/>
      <p:bldP spid="135" grpId="2" animBg="1"/>
      <p:bldP spid="135" grpId="3" animBg="1"/>
      <p:bldP spid="136" grpId="0" animBg="1"/>
      <p:bldP spid="136" grpId="1" animBg="1"/>
      <p:bldP spid="136" grpId="2" animBg="1"/>
      <p:bldP spid="136" grpId="3" animBg="1"/>
      <p:bldP spid="137" grpId="0" animBg="1"/>
      <p:bldP spid="137" grpId="1" animBg="1"/>
      <p:bldP spid="137" grpId="2" animBg="1"/>
      <p:bldP spid="137" grpId="4" animBg="1"/>
      <p:bldP spid="138" grpId="0" animBg="1"/>
      <p:bldP spid="139" grpId="0" animBg="1"/>
      <p:bldP spid="140" grpId="0" build="allAtOnce" animBg="1"/>
      <p:bldP spid="141" grpId="0" animBg="1"/>
      <p:bldP spid="142" grpId="0" animBg="1"/>
      <p:bldP spid="143" grpId="0" build="allAtOnce" animBg="1"/>
      <p:bldP spid="144" grpId="0" animBg="1"/>
      <p:bldP spid="144" grpId="1" animBg="1"/>
      <p:bldP spid="144" grpId="2" animBg="1"/>
      <p:bldP spid="145" grpId="0" animBg="1"/>
      <p:bldP spid="145" grpId="1" animBg="1"/>
      <p:bldP spid="145" grpId="2" animBg="1"/>
      <p:bldP spid="146" grpId="0" animBg="1"/>
      <p:bldP spid="146" grpId="1" animBg="1"/>
      <p:bldP spid="146" grpId="2" animBg="1"/>
      <p:bldP spid="147" grpId="0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2" grpId="0" build="allAtOnce" animBg="1"/>
      <p:bldP spid="153" grpId="0" build="allAtOnce" animBg="1"/>
      <p:bldP spid="154" grpId="0" animBg="1"/>
      <p:bldP spid="1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88" name="Ромб 8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000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 обоих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>
            <a:hlinkClick r:id="" action="ppaction://macro?name=Макрос9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неж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скрежещ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>
            <a:hlinkClick r:id="" action="ppaction://macro?name=Макрос9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трепещ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туш…т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хохоч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кудахч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>
            <a:hlinkClick r:id="" action="ppaction://macro?name=Макрос9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движ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дыш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95" name="Овал 9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96" name="Овал 95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97" name="Ромб 9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4 000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во всех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>
            <a:hlinkClick r:id="" action="ppaction://macro?name=Макрос8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св…</a:t>
            </a:r>
            <a:r>
              <a:rPr lang="ru-RU" sz="2000" dirty="0" err="1" smtClean="0">
                <a:solidFill>
                  <a:schemeClr val="tx1"/>
                </a:solidFill>
              </a:rPr>
              <a:t>рливый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застр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ховаться</a:t>
            </a:r>
            <a:r>
              <a:rPr lang="ru-RU" sz="2000" dirty="0" smtClean="0">
                <a:solidFill>
                  <a:schemeClr val="tx1"/>
                </a:solidFill>
              </a:rPr>
              <a:t>, накл…нить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родон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чальник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сохр</a:t>
            </a:r>
            <a:r>
              <a:rPr lang="ru-RU" sz="2000" dirty="0" smtClean="0">
                <a:solidFill>
                  <a:schemeClr val="tx1"/>
                </a:solidFill>
              </a:rPr>
              <a:t>…нить, </a:t>
            </a:r>
            <a:r>
              <a:rPr lang="ru-RU" sz="2000" dirty="0" err="1" smtClean="0">
                <a:solidFill>
                  <a:schemeClr val="tx1"/>
                </a:solidFill>
              </a:rPr>
              <a:t>возр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стной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>
            <a:hlinkClick r:id="" action="ppaction://macro?name=Макрос8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разг…дать, </a:t>
            </a:r>
            <a:r>
              <a:rPr lang="ru-RU" sz="2000" dirty="0" err="1" smtClean="0">
                <a:solidFill>
                  <a:schemeClr val="tx1"/>
                </a:solidFill>
              </a:rPr>
              <a:t>неосп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римый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>
            <a:hlinkClick r:id="" action="ppaction://macro?name=Макрос8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раст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чительный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соприк</a:t>
            </a:r>
            <a:r>
              <a:rPr lang="ru-RU" sz="2000" dirty="0" smtClean="0">
                <a:solidFill>
                  <a:schemeClr val="tx1"/>
                </a:solidFill>
              </a:rPr>
              <a:t>..</a:t>
            </a:r>
            <a:r>
              <a:rPr lang="ru-RU" sz="2000" dirty="0" err="1" smtClean="0">
                <a:solidFill>
                  <a:schemeClr val="tx1"/>
                </a:solidFill>
              </a:rPr>
              <a:t>саясь</a:t>
            </a:r>
            <a:r>
              <a:rPr lang="ru-RU" sz="2000" dirty="0" smtClean="0">
                <a:solidFill>
                  <a:schemeClr val="tx1"/>
                </a:solidFill>
              </a:rPr>
              <a:t>, утв..</a:t>
            </a:r>
            <a:r>
              <a:rPr lang="ru-RU" sz="2000" dirty="0" err="1" smtClean="0">
                <a:solidFill>
                  <a:schemeClr val="tx1"/>
                </a:solidFill>
              </a:rPr>
              <a:t>рь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04" name="Овал 103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06" name="Ромб 105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2 000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состоит из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приставки, корня, одного суффикса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окончания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" action="ppaction://macro?name=Макрос7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" action="ppaction://macro?name=Макрос7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выдерживая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перенёсший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" action="ppaction://macro?name=Макрос7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допечатанный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13" name="Овал 112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14" name="Овал 113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15" name="Ромб 114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</a:t>
            </a:r>
            <a:r>
              <a:rPr lang="ru-RU" sz="2400" b="1" dirty="0" smtClean="0">
                <a:solidFill>
                  <a:schemeClr val="tx1"/>
                </a:solidFill>
              </a:rPr>
              <a:t>ошибку</a:t>
            </a:r>
            <a:r>
              <a:rPr lang="ru-RU" sz="2400" dirty="0" smtClean="0">
                <a:solidFill>
                  <a:schemeClr val="tx1"/>
                </a:solidFill>
              </a:rPr>
              <a:t> в образовании формы слова.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" action="ppaction://macro?name=Макрос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разговор откровенен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пара </a:t>
            </a:r>
            <a:r>
              <a:rPr lang="ru-RU" sz="2400" dirty="0" err="1" smtClean="0">
                <a:solidFill>
                  <a:schemeClr val="tx1"/>
                </a:solidFill>
              </a:rPr>
              <a:t>ботинков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" action="ppaction://macro?name=Макрос6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килограмм апельсинов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" action="ppaction://macro?name=Макрос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восьмидесяти городах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27" name="Овал 12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28" name="Овал 12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29" name="Ромб 1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имеет значение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«чрезмерно уверенный в себе, в своих силах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и достоинствах»?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>
            <a:hlinkClick r:id="" action="ppaction://macro?name=Макрос5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самобытный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самонадеянный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3" name="Скругленный прямоугольник 132">
            <a:hlinkClick r:id="" action="ppaction://macro?name=Макрос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своенравный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4" name="Скругленный прямоугольник 133">
            <a:hlinkClick r:id="" action="ppaction://macro?name=Макрос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самостоятельный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36" name="Овал 13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37" name="Овал 13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38" name="Ромб 13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Какого времени глагола </a:t>
            </a:r>
            <a:r>
              <a:rPr lang="ru-RU" sz="2400" b="1" dirty="0" smtClean="0">
                <a:solidFill>
                  <a:schemeClr val="tx1"/>
                </a:solidFill>
              </a:rPr>
              <a:t>не существует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грамматике?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>
            <a:hlinkClick r:id="" action="ppaction://macro?name=Макрос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будущее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>
            <a:hlinkClick r:id="" action="ppaction://macro?name=Макрос4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настоящее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прошлое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>
            <a:hlinkClick r:id="" action="ppaction://macro?name=Макрос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прошедшее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45" name="Овал 14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46" name="Овал 145"/>
          <p:cNvSpPr/>
          <p:nvPr/>
        </p:nvSpPr>
        <p:spPr>
          <a:xfrm>
            <a:off x="6572264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9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9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2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>
                      <p:stCondLst>
                        <p:cond delay="0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0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0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06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0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8" fill="hold">
                      <p:stCondLst>
                        <p:cond delay="0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>
                      <p:stCondLst>
                        <p:cond delay="0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5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1" dur="10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8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2" fill="hold">
                      <p:stCondLst>
                        <p:cond delay="0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9" fill="hold">
                      <p:stCondLst>
                        <p:cond delay="0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5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8" fill="hold">
                      <p:stCondLst>
                        <p:cond delay="0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2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23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2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4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0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0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9" fill="hold">
                      <p:stCondLst>
                        <p:cond delay="0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3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9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2" dur="10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8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1" dur="10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4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9" fill="hold">
                      <p:stCondLst>
                        <p:cond delay="0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5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6" fill="hold">
                      <p:stCondLst>
                        <p:cond delay="0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6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6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9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5" fill="hold">
                      <p:stCondLst>
                        <p:cond delay="0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0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0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4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4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4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9" fill="hold">
                      <p:stCondLst>
                        <p:cond delay="0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48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5" fill="hold">
                      <p:stCondLst>
                        <p:cond delay="0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8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4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2" fill="hold">
                      <p:stCondLst>
                        <p:cond delay="0"/>
                      </p:stCondLst>
                      <p:childTnLst>
                        <p:par>
                          <p:cTn id="1493" fill="hold">
                            <p:stCondLst>
                              <p:cond delay="0"/>
                            </p:stCondLst>
                            <p:childTnLst>
                              <p:par>
                                <p:cTn id="14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5" dur="10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4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7" dur="10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3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2" fill="hold">
                      <p:stCondLst>
                        <p:cond delay="0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3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3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9" fill="hold">
                      <p:stCondLst>
                        <p:cond delay="0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4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4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54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6" fill="hold">
                      <p:stCondLst>
                        <p:cond delay="0"/>
                      </p:stCondLst>
                      <p:childTnLst>
                        <p:par>
                          <p:cTn id="1547" fill="hold">
                            <p:stCondLst>
                              <p:cond delay="0"/>
                            </p:stCondLst>
                            <p:childTnLst>
                              <p:par>
                                <p:cTn id="15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9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2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9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1" fill="hold">
                      <p:stCondLst>
                        <p:cond delay="0"/>
                      </p:stCondLst>
                      <p:childTnLst>
                        <p:par>
                          <p:cTn id="1592" fill="hold">
                            <p:stCondLst>
                              <p:cond delay="0"/>
                            </p:stCondLst>
                            <p:childTnLst>
                              <p:par>
                                <p:cTn id="15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5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59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59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3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9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5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67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7" fill="hold">
                      <p:stCondLst>
                        <p:cond delay="0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8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6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4" fill="hold">
                      <p:stCondLst>
                        <p:cond delay="0"/>
                      </p:stCondLst>
                      <p:childTnLst>
                        <p:par>
                          <p:cTn id="1685" fill="hold">
                            <p:stCondLst>
                              <p:cond delay="0"/>
                            </p:stCondLst>
                            <p:childTnLst>
                              <p:par>
                                <p:cTn id="16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8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69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1" fill="hold">
                      <p:stCondLst>
                        <p:cond delay="0"/>
                      </p:stCondLst>
                      <p:childTnLst>
                        <p:par>
                          <p:cTn id="1692" fill="hold">
                            <p:stCondLst>
                              <p:cond delay="0"/>
                            </p:stCondLst>
                            <p:childTnLst>
                              <p:par>
                                <p:cTn id="16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9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4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3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6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73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1" fill="hold">
                      <p:stCondLst>
                        <p:cond delay="0"/>
                      </p:stCondLst>
                      <p:childTnLst>
                        <p:par>
                          <p:cTn id="1732" fill="hold">
                            <p:stCondLst>
                              <p:cond delay="0"/>
                            </p:stCondLst>
                            <p:childTnLst>
                              <p:par>
                                <p:cTn id="17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3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3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7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8" fill="hold">
                      <p:stCondLst>
                        <p:cond delay="0"/>
                      </p:stCondLst>
                      <p:childTnLst>
                        <p:par>
                          <p:cTn id="1739" fill="hold">
                            <p:stCondLst>
                              <p:cond delay="0"/>
                            </p:stCondLst>
                            <p:childTnLst>
                              <p:par>
                                <p:cTn id="17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4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9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2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78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6" fill="hold">
                      <p:stCondLst>
                        <p:cond delay="0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8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79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79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79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9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83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6" fill="hold">
                      <p:stCondLst>
                        <p:cond delay="0"/>
                      </p:stCondLst>
                      <p:childTnLst>
                        <p:par>
                          <p:cTn id="1837" fill="hold">
                            <p:stCondLst>
                              <p:cond delay="0"/>
                            </p:stCondLst>
                            <p:childTnLst>
                              <p:par>
                                <p:cTn id="1838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1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0" grpId="12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2" grpId="8" animBg="1"/>
      <p:bldP spid="42" grpId="9" animBg="1"/>
      <p:bldP spid="42" grpId="10" animBg="1"/>
      <p:bldP spid="42" grpId="11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8" grpId="11" animBg="1"/>
      <p:bldP spid="48" grpId="12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6" grpId="7" animBg="1"/>
      <p:bldP spid="56" grpId="8" animBg="1"/>
      <p:bldP spid="56" grpId="9" animBg="1"/>
      <p:bldP spid="56" grpId="10" animBg="1"/>
      <p:bldP spid="56" grpId="11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  <p:bldP spid="57" grpId="9" animBg="1"/>
      <p:bldP spid="57" grpId="10" animBg="1"/>
      <p:bldP spid="57" grpId="11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58" grpId="9" animBg="1"/>
      <p:bldP spid="58" grpId="10" animBg="1"/>
      <p:bldP spid="58" grpId="1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59" grpId="9" animBg="1"/>
      <p:bldP spid="59" grpId="10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0" grpId="9" animBg="1"/>
      <p:bldP spid="60" grpId="10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8" grpId="6" animBg="1"/>
      <p:bldP spid="68" grpId="7" animBg="1"/>
      <p:bldP spid="68" grpId="8" animBg="1"/>
      <p:bldP spid="68" grpId="9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6" grpId="6" animBg="1"/>
      <p:bldP spid="76" grpId="7" animBg="1"/>
      <p:bldP spid="76" grpId="8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7" grpId="6" animBg="1"/>
      <p:bldP spid="77" grpId="7" animBg="1"/>
      <p:bldP spid="77" grpId="8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  <p:bldP spid="78" grpId="8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5" grpId="6" animBg="1"/>
      <p:bldP spid="85" grpId="7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8" grpId="0" animBg="1"/>
      <p:bldP spid="89" grpId="0" animBg="1"/>
      <p:bldP spid="90" grpId="0" build="allAtOnce" animBg="1"/>
      <p:bldP spid="91" grpId="0" animBg="1"/>
      <p:bldP spid="92" grpId="0" animBg="1"/>
      <p:bldP spid="93" grpId="0" build="allAtOnce" animBg="1"/>
      <p:bldP spid="94" grpId="0" animBg="1"/>
      <p:bldP spid="94" grpId="1" animBg="1"/>
      <p:bldP spid="94" grpId="2" animBg="1"/>
      <p:bldP spid="94" grpId="3" animBg="1"/>
      <p:bldP spid="94" grpId="4" animBg="1"/>
      <p:bldP spid="94" grpId="5" animBg="1"/>
      <p:bldP spid="94" grpId="6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95" grpId="6" animBg="1"/>
      <p:bldP spid="96" grpId="0" animBg="1"/>
      <p:bldP spid="96" grpId="1" animBg="1"/>
      <p:bldP spid="96" grpId="2" animBg="1"/>
      <p:bldP spid="96" grpId="3" animBg="1"/>
      <p:bldP spid="96" grpId="4" animBg="1"/>
      <p:bldP spid="96" grpId="5" animBg="1"/>
      <p:bldP spid="96" grpId="6" animBg="1"/>
      <p:bldP spid="97" grpId="0" animBg="1"/>
      <p:bldP spid="98" grpId="0" animBg="1"/>
      <p:bldP spid="99" grpId="0" build="allAtOnce" animBg="1"/>
      <p:bldP spid="100" grpId="0" animBg="1"/>
      <p:bldP spid="101" grpId="0" animBg="1"/>
      <p:bldP spid="102" grpId="0" build="allAtOnce" animBg="1"/>
      <p:bldP spid="103" grpId="0" animBg="1"/>
      <p:bldP spid="103" grpId="1" animBg="1"/>
      <p:bldP spid="103" grpId="2" animBg="1"/>
      <p:bldP spid="103" grpId="3" animBg="1"/>
      <p:bldP spid="103" grpId="4" animBg="1"/>
      <p:bldP spid="103" grpId="5" animBg="1"/>
      <p:bldP spid="104" grpId="0" animBg="1"/>
      <p:bldP spid="104" grpId="1" animBg="1"/>
      <p:bldP spid="104" grpId="2" animBg="1"/>
      <p:bldP spid="104" grpId="3" animBg="1"/>
      <p:bldP spid="104" grpId="4" animBg="1"/>
      <p:bldP spid="104" grpId="5" animBg="1"/>
      <p:bldP spid="105" grpId="0" animBg="1"/>
      <p:bldP spid="105" grpId="1" animBg="1"/>
      <p:bldP spid="105" grpId="2" animBg="1"/>
      <p:bldP spid="105" grpId="3" animBg="1"/>
      <p:bldP spid="105" grpId="4" animBg="1"/>
      <p:bldP spid="105" grpId="5" animBg="1"/>
      <p:bldP spid="106" grpId="0" animBg="1"/>
      <p:bldP spid="107" grpId="0" animBg="1"/>
      <p:bldP spid="108" grpId="0" build="allAtOnce" animBg="1"/>
      <p:bldP spid="109" grpId="0" build="allAtOnce" animBg="1"/>
      <p:bldP spid="110" grpId="0" animBg="1"/>
      <p:bldP spid="111" grpId="0" animBg="1"/>
      <p:bldP spid="112" grpId="0" animBg="1"/>
      <p:bldP spid="112" grpId="1" animBg="1"/>
      <p:bldP spid="112" grpId="2" animBg="1"/>
      <p:bldP spid="112" grpId="3" animBg="1"/>
      <p:bldP spid="112" grpId="4" animBg="1"/>
      <p:bldP spid="113" grpId="0" animBg="1"/>
      <p:bldP spid="113" grpId="1" animBg="1"/>
      <p:bldP spid="113" grpId="2" animBg="1"/>
      <p:bldP spid="113" grpId="3" animBg="1"/>
      <p:bldP spid="113" grpId="4" animBg="1"/>
      <p:bldP spid="114" grpId="0" animBg="1"/>
      <p:bldP spid="114" grpId="1" animBg="1"/>
      <p:bldP spid="114" grpId="2" animBg="1"/>
      <p:bldP spid="114" grpId="3" animBg="1"/>
      <p:bldP spid="114" grpId="4" animBg="1"/>
      <p:bldP spid="115" grpId="0" animBg="1"/>
      <p:bldP spid="121" grpId="0" animBg="1"/>
      <p:bldP spid="122" grpId="0" build="allAtOnce" animBg="1"/>
      <p:bldP spid="123" grpId="0" animBg="1"/>
      <p:bldP spid="124" grpId="0" build="allAtOnce" animBg="1"/>
      <p:bldP spid="125" grpId="0" animBg="1"/>
      <p:bldP spid="126" grpId="0" animBg="1"/>
      <p:bldP spid="126" grpId="1" animBg="1"/>
      <p:bldP spid="126" grpId="2" animBg="1"/>
      <p:bldP spid="126" grpId="3" animBg="1"/>
      <p:bldP spid="127" grpId="0" animBg="1"/>
      <p:bldP spid="127" grpId="1" animBg="1"/>
      <p:bldP spid="127" grpId="2" animBg="1"/>
      <p:bldP spid="127" grpId="3" animBg="1"/>
      <p:bldP spid="128" grpId="0" animBg="1"/>
      <p:bldP spid="128" grpId="1" animBg="1"/>
      <p:bldP spid="128" grpId="2" animBg="1"/>
      <p:bldP spid="128" grpId="3" animBg="1"/>
      <p:bldP spid="129" grpId="0" animBg="1"/>
      <p:bldP spid="130" grpId="0" animBg="1"/>
      <p:bldP spid="131" grpId="0" build="allAtOnce" animBg="1"/>
      <p:bldP spid="132" grpId="0" animBg="1"/>
      <p:bldP spid="133" grpId="0" animBg="1"/>
      <p:bldP spid="134" grpId="0" build="allAtOnce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7" grpId="0" animBg="1"/>
      <p:bldP spid="137" grpId="1" animBg="1"/>
      <p:bldP spid="137" grpId="4" animBg="1"/>
      <p:bldP spid="138" grpId="0" animBg="1"/>
      <p:bldP spid="139" grpId="0" animBg="1"/>
      <p:bldP spid="140" grpId="0" build="allAtOnce" animBg="1"/>
      <p:bldP spid="141" grpId="0" animBg="1"/>
      <p:bldP spid="142" grpId="0" animBg="1"/>
      <p:bldP spid="143" grpId="0" build="allAtOnce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88" name="Ромб 8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000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 обоих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>
            <a:hlinkClick r:id="" action="ppaction://macro?name=Макрос9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неж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скрежещ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>
            <a:hlinkClick r:id="" action="ppaction://macro?name=Макрос9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трепещ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туш…т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хохоч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кудахч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>
            <a:hlinkClick r:id="" action="ppaction://macro?name=Макрос9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движ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дыш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95" name="Овал 9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96" name="Овал 95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97" name="Ромб 9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4 000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во всех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>
            <a:hlinkClick r:id="" action="ppaction://macro?name=Макрос8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св…</a:t>
            </a:r>
            <a:r>
              <a:rPr lang="ru-RU" sz="2000" dirty="0" err="1" smtClean="0">
                <a:solidFill>
                  <a:schemeClr val="tx1"/>
                </a:solidFill>
              </a:rPr>
              <a:t>рливый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застр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ховаться</a:t>
            </a:r>
            <a:r>
              <a:rPr lang="ru-RU" sz="2000" dirty="0" smtClean="0">
                <a:solidFill>
                  <a:schemeClr val="tx1"/>
                </a:solidFill>
              </a:rPr>
              <a:t>, накл…нить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родон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чальник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сохр</a:t>
            </a:r>
            <a:r>
              <a:rPr lang="ru-RU" sz="2000" dirty="0" smtClean="0">
                <a:solidFill>
                  <a:schemeClr val="tx1"/>
                </a:solidFill>
              </a:rPr>
              <a:t>…нить, </a:t>
            </a:r>
            <a:r>
              <a:rPr lang="ru-RU" sz="2000" dirty="0" err="1" smtClean="0">
                <a:solidFill>
                  <a:schemeClr val="tx1"/>
                </a:solidFill>
              </a:rPr>
              <a:t>возр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стной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>
            <a:hlinkClick r:id="" action="ppaction://macro?name=Макрос8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разг…дать, </a:t>
            </a:r>
            <a:r>
              <a:rPr lang="ru-RU" sz="2000" dirty="0" err="1" smtClean="0">
                <a:solidFill>
                  <a:schemeClr val="tx1"/>
                </a:solidFill>
              </a:rPr>
              <a:t>неосп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римый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>
            <a:hlinkClick r:id="" action="ppaction://macro?name=Макрос8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раст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чительный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соприк</a:t>
            </a:r>
            <a:r>
              <a:rPr lang="ru-RU" sz="2000" dirty="0" smtClean="0">
                <a:solidFill>
                  <a:schemeClr val="tx1"/>
                </a:solidFill>
              </a:rPr>
              <a:t>..</a:t>
            </a:r>
            <a:r>
              <a:rPr lang="ru-RU" sz="2000" dirty="0" err="1" smtClean="0">
                <a:solidFill>
                  <a:schemeClr val="tx1"/>
                </a:solidFill>
              </a:rPr>
              <a:t>саясь</a:t>
            </a:r>
            <a:r>
              <a:rPr lang="ru-RU" sz="2000" dirty="0" smtClean="0">
                <a:solidFill>
                  <a:schemeClr val="tx1"/>
                </a:solidFill>
              </a:rPr>
              <a:t>, утв..</a:t>
            </a:r>
            <a:r>
              <a:rPr lang="ru-RU" sz="2000" dirty="0" err="1" smtClean="0">
                <a:solidFill>
                  <a:schemeClr val="tx1"/>
                </a:solidFill>
              </a:rPr>
              <a:t>рь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04" name="Овал 103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06" name="Ромб 105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2 000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состоит из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приставки, корня, одного суффикса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окончания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" action="ppaction://macro?name=Макрос7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" action="ppaction://macro?name=Макрос7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выдерживая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перенёсший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" action="ppaction://macro?name=Макрос7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допечатанный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13" name="Овал 112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14" name="Овал 113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15" name="Ромб 114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</a:t>
            </a:r>
            <a:r>
              <a:rPr lang="ru-RU" sz="2400" b="1" dirty="0" smtClean="0">
                <a:solidFill>
                  <a:schemeClr val="tx1"/>
                </a:solidFill>
              </a:rPr>
              <a:t>ошибку</a:t>
            </a:r>
            <a:r>
              <a:rPr lang="ru-RU" sz="2400" dirty="0" smtClean="0">
                <a:solidFill>
                  <a:schemeClr val="tx1"/>
                </a:solidFill>
              </a:rPr>
              <a:t> в образовании формы слова.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" action="ppaction://macro?name=Макрос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разговор откровенен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пара </a:t>
            </a:r>
            <a:r>
              <a:rPr lang="ru-RU" sz="2400" dirty="0" err="1" smtClean="0">
                <a:solidFill>
                  <a:schemeClr val="tx1"/>
                </a:solidFill>
              </a:rPr>
              <a:t>ботинков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" action="ppaction://macro?name=Макрос6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килограмм апельсинов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" action="ppaction://macro?name=Макрос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восьмидесяти городах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27" name="Овал 12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28" name="Овал 12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29" name="Ромб 1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имеет значение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«чрезмерно уверенный в себе, в своих силах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и достоинствах»?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>
            <a:hlinkClick r:id="" action="ppaction://macro?name=Макрос5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самобытный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самонадеянный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3" name="Скругленный прямоугольник 132">
            <a:hlinkClick r:id="" action="ppaction://macro?name=Макрос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своенравный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4" name="Скругленный прямоугольник 133">
            <a:hlinkClick r:id="" action="ppaction://macro?name=Макрос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самостоятельный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36" name="Овал 13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37" name="Овал 13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9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9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2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>
                      <p:stCondLst>
                        <p:cond delay="0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0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0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06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0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8" fill="hold">
                      <p:stCondLst>
                        <p:cond delay="0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>
                      <p:stCondLst>
                        <p:cond delay="0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5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1" dur="10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8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2" fill="hold">
                      <p:stCondLst>
                        <p:cond delay="0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9" fill="hold">
                      <p:stCondLst>
                        <p:cond delay="0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5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8" fill="hold">
                      <p:stCondLst>
                        <p:cond delay="0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2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23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2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4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0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0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9" fill="hold">
                      <p:stCondLst>
                        <p:cond delay="0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3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9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2" dur="10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8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1" dur="10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4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9" fill="hold">
                      <p:stCondLst>
                        <p:cond delay="0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5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6" fill="hold">
                      <p:stCondLst>
                        <p:cond delay="0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6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6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9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5" fill="hold">
                      <p:stCondLst>
                        <p:cond delay="0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0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0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4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4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4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9" fill="hold">
                      <p:stCondLst>
                        <p:cond delay="0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48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5" fill="hold">
                      <p:stCondLst>
                        <p:cond delay="0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8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4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2" fill="hold">
                      <p:stCondLst>
                        <p:cond delay="0"/>
                      </p:stCondLst>
                      <p:childTnLst>
                        <p:par>
                          <p:cTn id="1493" fill="hold">
                            <p:stCondLst>
                              <p:cond delay="0"/>
                            </p:stCondLst>
                            <p:childTnLst>
                              <p:par>
                                <p:cTn id="14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5" dur="10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4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7" dur="10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3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2" fill="hold">
                      <p:stCondLst>
                        <p:cond delay="0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3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3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9" fill="hold">
                      <p:stCondLst>
                        <p:cond delay="0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4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4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54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6" fill="hold">
                      <p:stCondLst>
                        <p:cond delay="0"/>
                      </p:stCondLst>
                      <p:childTnLst>
                        <p:par>
                          <p:cTn id="1547" fill="hold">
                            <p:stCondLst>
                              <p:cond delay="0"/>
                            </p:stCondLst>
                            <p:childTnLst>
                              <p:par>
                                <p:cTn id="15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9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2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9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1" fill="hold">
                      <p:stCondLst>
                        <p:cond delay="0"/>
                      </p:stCondLst>
                      <p:childTnLst>
                        <p:par>
                          <p:cTn id="1592" fill="hold">
                            <p:stCondLst>
                              <p:cond delay="0"/>
                            </p:stCondLst>
                            <p:childTnLst>
                              <p:par>
                                <p:cTn id="15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5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59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59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3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9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5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2" grpId="8" animBg="1"/>
      <p:bldP spid="42" grpId="9" animBg="1"/>
      <p:bldP spid="42" grpId="10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8" grpId="11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6" grpId="7" animBg="1"/>
      <p:bldP spid="56" grpId="8" animBg="1"/>
      <p:bldP spid="56" grpId="9" animBg="1"/>
      <p:bldP spid="56" grpId="10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  <p:bldP spid="57" grpId="9" animBg="1"/>
      <p:bldP spid="57" grpId="10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58" grpId="9" animBg="1"/>
      <p:bldP spid="58" grpId="1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59" grpId="9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0" grpId="9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8" grpId="6" animBg="1"/>
      <p:bldP spid="68" grpId="7" animBg="1"/>
      <p:bldP spid="68" grpId="8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6" grpId="6" animBg="1"/>
      <p:bldP spid="76" grpId="7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7" grpId="6" animBg="1"/>
      <p:bldP spid="77" grpId="7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5" grpId="6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8" grpId="0" animBg="1"/>
      <p:bldP spid="89" grpId="0" animBg="1"/>
      <p:bldP spid="90" grpId="0" build="allAtOnce" animBg="1"/>
      <p:bldP spid="91" grpId="0" animBg="1"/>
      <p:bldP spid="92" grpId="0" animBg="1"/>
      <p:bldP spid="93" grpId="0" build="allAtOnce" animBg="1"/>
      <p:bldP spid="94" grpId="0" animBg="1"/>
      <p:bldP spid="94" grpId="1" animBg="1"/>
      <p:bldP spid="94" grpId="2" animBg="1"/>
      <p:bldP spid="94" grpId="3" animBg="1"/>
      <p:bldP spid="94" grpId="4" animBg="1"/>
      <p:bldP spid="94" grpId="5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96" grpId="0" animBg="1"/>
      <p:bldP spid="96" grpId="1" animBg="1"/>
      <p:bldP spid="96" grpId="2" animBg="1"/>
      <p:bldP spid="96" grpId="3" animBg="1"/>
      <p:bldP spid="96" grpId="4" animBg="1"/>
      <p:bldP spid="96" grpId="5" animBg="1"/>
      <p:bldP spid="97" grpId="0" animBg="1"/>
      <p:bldP spid="98" grpId="0" animBg="1"/>
      <p:bldP spid="99" grpId="0" build="allAtOnce" animBg="1"/>
      <p:bldP spid="100" grpId="0" animBg="1"/>
      <p:bldP spid="101" grpId="0" animBg="1"/>
      <p:bldP spid="102" grpId="0" build="allAtOnce" animBg="1"/>
      <p:bldP spid="103" grpId="0" animBg="1"/>
      <p:bldP spid="103" grpId="1" animBg="1"/>
      <p:bldP spid="103" grpId="2" animBg="1"/>
      <p:bldP spid="103" grpId="3" animBg="1"/>
      <p:bldP spid="103" grpId="4" animBg="1"/>
      <p:bldP spid="104" grpId="0" animBg="1"/>
      <p:bldP spid="104" grpId="1" animBg="1"/>
      <p:bldP spid="104" grpId="2" animBg="1"/>
      <p:bldP spid="104" grpId="3" animBg="1"/>
      <p:bldP spid="104" grpId="4" animBg="1"/>
      <p:bldP spid="105" grpId="0" animBg="1"/>
      <p:bldP spid="105" grpId="1" animBg="1"/>
      <p:bldP spid="105" grpId="2" animBg="1"/>
      <p:bldP spid="105" grpId="3" animBg="1"/>
      <p:bldP spid="105" grpId="4" animBg="1"/>
      <p:bldP spid="106" grpId="0" animBg="1"/>
      <p:bldP spid="107" grpId="0" animBg="1"/>
      <p:bldP spid="108" grpId="0" build="allAtOnce" animBg="1"/>
      <p:bldP spid="109" grpId="0" build="allAtOnce" animBg="1"/>
      <p:bldP spid="110" grpId="0" animBg="1"/>
      <p:bldP spid="111" grpId="0" animBg="1"/>
      <p:bldP spid="112" grpId="0" animBg="1"/>
      <p:bldP spid="112" grpId="1" animBg="1"/>
      <p:bldP spid="112" grpId="2" animBg="1"/>
      <p:bldP spid="112" grpId="3" animBg="1"/>
      <p:bldP spid="113" grpId="0" animBg="1"/>
      <p:bldP spid="113" grpId="1" animBg="1"/>
      <p:bldP spid="113" grpId="2" animBg="1"/>
      <p:bldP spid="113" grpId="3" animBg="1"/>
      <p:bldP spid="114" grpId="0" animBg="1"/>
      <p:bldP spid="114" grpId="1" animBg="1"/>
      <p:bldP spid="114" grpId="2" animBg="1"/>
      <p:bldP spid="114" grpId="3" animBg="1"/>
      <p:bldP spid="115" grpId="0" animBg="1"/>
      <p:bldP spid="121" grpId="0" animBg="1"/>
      <p:bldP spid="122" grpId="0" build="allAtOnce" animBg="1"/>
      <p:bldP spid="123" grpId="0" animBg="1"/>
      <p:bldP spid="124" grpId="0" build="allAtOnce" animBg="1"/>
      <p:bldP spid="125" grpId="0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30" grpId="0" animBg="1"/>
      <p:bldP spid="131" grpId="0" build="allAtOnce" animBg="1"/>
      <p:bldP spid="132" grpId="0" animBg="1"/>
      <p:bldP spid="133" grpId="0" animBg="1"/>
      <p:bldP spid="134" grpId="0" build="allAtOnce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88" name="Ромб 8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000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 обоих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>
            <a:hlinkClick r:id="" action="ppaction://macro?name=Макрос9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неж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скрежещ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>
            <a:hlinkClick r:id="" action="ppaction://macro?name=Макрос9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трепещ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туш…т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хохоч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кудахч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>
            <a:hlinkClick r:id="" action="ppaction://macro?name=Макрос9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движ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дыш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95" name="Овал 9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96" name="Овал 95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97" name="Ромб 9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4 000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во всех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>
            <a:hlinkClick r:id="" action="ppaction://macro?name=Макрос8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св…</a:t>
            </a:r>
            <a:r>
              <a:rPr lang="ru-RU" sz="2000" dirty="0" err="1" smtClean="0">
                <a:solidFill>
                  <a:schemeClr val="tx1"/>
                </a:solidFill>
              </a:rPr>
              <a:t>рливый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застр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ховаться</a:t>
            </a:r>
            <a:r>
              <a:rPr lang="ru-RU" sz="2000" dirty="0" smtClean="0">
                <a:solidFill>
                  <a:schemeClr val="tx1"/>
                </a:solidFill>
              </a:rPr>
              <a:t>, накл…нить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родон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чальник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сохр</a:t>
            </a:r>
            <a:r>
              <a:rPr lang="ru-RU" sz="2000" dirty="0" smtClean="0">
                <a:solidFill>
                  <a:schemeClr val="tx1"/>
                </a:solidFill>
              </a:rPr>
              <a:t>…нить, </a:t>
            </a:r>
            <a:r>
              <a:rPr lang="ru-RU" sz="2000" dirty="0" err="1" smtClean="0">
                <a:solidFill>
                  <a:schemeClr val="tx1"/>
                </a:solidFill>
              </a:rPr>
              <a:t>возр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стной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>
            <a:hlinkClick r:id="" action="ppaction://macro?name=Макрос8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разг…дать, </a:t>
            </a:r>
            <a:r>
              <a:rPr lang="ru-RU" sz="2000" dirty="0" err="1" smtClean="0">
                <a:solidFill>
                  <a:schemeClr val="tx1"/>
                </a:solidFill>
              </a:rPr>
              <a:t>неосп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римый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>
            <a:hlinkClick r:id="" action="ppaction://macro?name=Макрос8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раст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чительный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соприк</a:t>
            </a:r>
            <a:r>
              <a:rPr lang="ru-RU" sz="2000" dirty="0" smtClean="0">
                <a:solidFill>
                  <a:schemeClr val="tx1"/>
                </a:solidFill>
              </a:rPr>
              <a:t>..</a:t>
            </a:r>
            <a:r>
              <a:rPr lang="ru-RU" sz="2000" dirty="0" err="1" smtClean="0">
                <a:solidFill>
                  <a:schemeClr val="tx1"/>
                </a:solidFill>
              </a:rPr>
              <a:t>саясь</a:t>
            </a:r>
            <a:r>
              <a:rPr lang="ru-RU" sz="2000" dirty="0" smtClean="0">
                <a:solidFill>
                  <a:schemeClr val="tx1"/>
                </a:solidFill>
              </a:rPr>
              <a:t>, утв..</a:t>
            </a:r>
            <a:r>
              <a:rPr lang="ru-RU" sz="2000" dirty="0" err="1" smtClean="0">
                <a:solidFill>
                  <a:schemeClr val="tx1"/>
                </a:solidFill>
              </a:rPr>
              <a:t>рь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04" name="Овал 103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06" name="Ромб 105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2 000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состоит из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приставки, корня, одного суффикса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окончания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" action="ppaction://macro?name=Макрос7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" action="ppaction://macro?name=Макрос7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выдерживая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перенёсший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" action="ppaction://macro?name=Макрос7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допечатанный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13" name="Овал 112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14" name="Овал 113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15" name="Ромб 114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</a:t>
            </a:r>
            <a:r>
              <a:rPr lang="ru-RU" sz="2400" b="1" dirty="0" smtClean="0">
                <a:solidFill>
                  <a:schemeClr val="tx1"/>
                </a:solidFill>
              </a:rPr>
              <a:t>ошибку</a:t>
            </a:r>
            <a:r>
              <a:rPr lang="ru-RU" sz="2400" dirty="0" smtClean="0">
                <a:solidFill>
                  <a:schemeClr val="tx1"/>
                </a:solidFill>
              </a:rPr>
              <a:t> в образовании формы слова.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" action="ppaction://macro?name=Макрос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разговор откровенен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пара </a:t>
            </a:r>
            <a:r>
              <a:rPr lang="ru-RU" sz="2400" dirty="0" err="1" smtClean="0">
                <a:solidFill>
                  <a:schemeClr val="tx1"/>
                </a:solidFill>
              </a:rPr>
              <a:t>ботинков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" action="ppaction://macro?name=Макрос6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килограмм апельсинов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" action="ppaction://macro?name=Макрос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восьмидесяти городах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27" name="Овал 12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28" name="Овал 12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9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9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2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>
                      <p:stCondLst>
                        <p:cond delay="0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0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0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06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0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8" fill="hold">
                      <p:stCondLst>
                        <p:cond delay="0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>
                      <p:stCondLst>
                        <p:cond delay="0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5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1" dur="10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8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2" fill="hold">
                      <p:stCondLst>
                        <p:cond delay="0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9" fill="hold">
                      <p:stCondLst>
                        <p:cond delay="0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5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8" fill="hold">
                      <p:stCondLst>
                        <p:cond delay="0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2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23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2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4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0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0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9" fill="hold">
                      <p:stCondLst>
                        <p:cond delay="0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3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9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2" dur="10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8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1" dur="10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4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9" fill="hold">
                      <p:stCondLst>
                        <p:cond delay="0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5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6" fill="hold">
                      <p:stCondLst>
                        <p:cond delay="0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6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6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9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5" fill="hold">
                      <p:stCondLst>
                        <p:cond delay="0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0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0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4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4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4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9" fill="hold">
                      <p:stCondLst>
                        <p:cond delay="0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2" grpId="8" animBg="1"/>
      <p:bldP spid="42" grpId="9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6" grpId="7" animBg="1"/>
      <p:bldP spid="56" grpId="8" animBg="1"/>
      <p:bldP spid="56" grpId="9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  <p:bldP spid="57" grpId="9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58" grpId="9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8" grpId="6" animBg="1"/>
      <p:bldP spid="68" grpId="7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6" grpId="6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7" grpId="6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8" grpId="0" animBg="1"/>
      <p:bldP spid="89" grpId="0" animBg="1"/>
      <p:bldP spid="90" grpId="0" build="allAtOnce" animBg="1"/>
      <p:bldP spid="91" grpId="0" animBg="1"/>
      <p:bldP spid="92" grpId="0" animBg="1"/>
      <p:bldP spid="93" grpId="0" build="allAtOnce" animBg="1"/>
      <p:bldP spid="94" grpId="0" animBg="1"/>
      <p:bldP spid="94" grpId="1" animBg="1"/>
      <p:bldP spid="94" grpId="2" animBg="1"/>
      <p:bldP spid="94" grpId="3" animBg="1"/>
      <p:bldP spid="94" grpId="4" animBg="1"/>
      <p:bldP spid="95" grpId="0" animBg="1"/>
      <p:bldP spid="95" grpId="1" animBg="1"/>
      <p:bldP spid="95" grpId="2" animBg="1"/>
      <p:bldP spid="95" grpId="3" animBg="1"/>
      <p:bldP spid="95" grpId="4" animBg="1"/>
      <p:bldP spid="96" grpId="0" animBg="1"/>
      <p:bldP spid="96" grpId="1" animBg="1"/>
      <p:bldP spid="96" grpId="2" animBg="1"/>
      <p:bldP spid="96" grpId="3" animBg="1"/>
      <p:bldP spid="96" grpId="4" animBg="1"/>
      <p:bldP spid="97" grpId="0" animBg="1"/>
      <p:bldP spid="98" grpId="0" animBg="1"/>
      <p:bldP spid="99" grpId="0" build="allAtOnce" animBg="1"/>
      <p:bldP spid="100" grpId="0" animBg="1"/>
      <p:bldP spid="101" grpId="0" animBg="1"/>
      <p:bldP spid="102" grpId="0" build="allAtOnce" animBg="1"/>
      <p:bldP spid="103" grpId="0" animBg="1"/>
      <p:bldP spid="103" grpId="1" animBg="1"/>
      <p:bldP spid="103" grpId="2" animBg="1"/>
      <p:bldP spid="103" grpId="3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106" grpId="0" animBg="1"/>
      <p:bldP spid="107" grpId="0" animBg="1"/>
      <p:bldP spid="108" grpId="0" build="allAtOnce" animBg="1"/>
      <p:bldP spid="109" grpId="0" build="allAtOnce" animBg="1"/>
      <p:bldP spid="110" grpId="0" animBg="1"/>
      <p:bldP spid="111" grpId="0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21" grpId="0" animBg="1"/>
      <p:bldP spid="122" grpId="0" build="allAtOnce" animBg="1"/>
      <p:bldP spid="123" grpId="0" animBg="1"/>
      <p:bldP spid="124" grpId="0" build="allAtOnce" animBg="1"/>
      <p:bldP spid="125" grpId="0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88" name="Ромб 8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000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 обоих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>
            <a:hlinkClick r:id="" action="ppaction://macro?name=Макрос9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неж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скрежещ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>
            <a:hlinkClick r:id="" action="ppaction://macro?name=Макрос9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трепещ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туш…т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хохоч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кудахч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>
            <a:hlinkClick r:id="" action="ppaction://macro?name=Макрос9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движ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дыш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95" name="Овал 9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96" name="Овал 95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97" name="Ромб 9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4 000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во всех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>
            <a:hlinkClick r:id="" action="ppaction://macro?name=Макрос8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св…</a:t>
            </a:r>
            <a:r>
              <a:rPr lang="ru-RU" sz="2000" dirty="0" err="1" smtClean="0">
                <a:solidFill>
                  <a:schemeClr val="tx1"/>
                </a:solidFill>
              </a:rPr>
              <a:t>рливый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застр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ховаться</a:t>
            </a:r>
            <a:r>
              <a:rPr lang="ru-RU" sz="2000" dirty="0" smtClean="0">
                <a:solidFill>
                  <a:schemeClr val="tx1"/>
                </a:solidFill>
              </a:rPr>
              <a:t>, накл…нить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родон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чальник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сохр</a:t>
            </a:r>
            <a:r>
              <a:rPr lang="ru-RU" sz="2000" dirty="0" smtClean="0">
                <a:solidFill>
                  <a:schemeClr val="tx1"/>
                </a:solidFill>
              </a:rPr>
              <a:t>…нить, </a:t>
            </a:r>
            <a:r>
              <a:rPr lang="ru-RU" sz="2000" dirty="0" err="1" smtClean="0">
                <a:solidFill>
                  <a:schemeClr val="tx1"/>
                </a:solidFill>
              </a:rPr>
              <a:t>возр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стной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>
            <a:hlinkClick r:id="" action="ppaction://macro?name=Макрос8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разг…дать, </a:t>
            </a:r>
            <a:r>
              <a:rPr lang="ru-RU" sz="2000" dirty="0" err="1" smtClean="0">
                <a:solidFill>
                  <a:schemeClr val="tx1"/>
                </a:solidFill>
              </a:rPr>
              <a:t>неосп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римый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>
            <a:hlinkClick r:id="" action="ppaction://macro?name=Макрос8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раст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чительный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соприк</a:t>
            </a:r>
            <a:r>
              <a:rPr lang="ru-RU" sz="2000" dirty="0" smtClean="0">
                <a:solidFill>
                  <a:schemeClr val="tx1"/>
                </a:solidFill>
              </a:rPr>
              <a:t>..</a:t>
            </a:r>
            <a:r>
              <a:rPr lang="ru-RU" sz="2000" dirty="0" err="1" smtClean="0">
                <a:solidFill>
                  <a:schemeClr val="tx1"/>
                </a:solidFill>
              </a:rPr>
              <a:t>саясь</a:t>
            </a:r>
            <a:r>
              <a:rPr lang="ru-RU" sz="2000" dirty="0" smtClean="0">
                <a:solidFill>
                  <a:schemeClr val="tx1"/>
                </a:solidFill>
              </a:rPr>
              <a:t>, утв..</a:t>
            </a:r>
            <a:r>
              <a:rPr lang="ru-RU" sz="2000" dirty="0" err="1" smtClean="0">
                <a:solidFill>
                  <a:schemeClr val="tx1"/>
                </a:solidFill>
              </a:rPr>
              <a:t>рь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04" name="Овал 103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06" name="Ромб 105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2 000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состоит из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приставки, корня, одного суффикса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окончания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" action="ppaction://macro?name=Макрос7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" action="ppaction://macro?name=Макрос7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выдерживая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перенёсший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" action="ppaction://macro?name=Макрос7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допечатанный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13" name="Овал 112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14" name="Овал 113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9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9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2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>
                      <p:stCondLst>
                        <p:cond delay="0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0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0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06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0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8" fill="hold">
                      <p:stCondLst>
                        <p:cond delay="0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>
                      <p:stCondLst>
                        <p:cond delay="0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5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1" dur="10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8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2" fill="hold">
                      <p:stCondLst>
                        <p:cond delay="0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9" fill="hold">
                      <p:stCondLst>
                        <p:cond delay="0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5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8" fill="hold">
                      <p:stCondLst>
                        <p:cond delay="0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2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23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2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4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2" grpId="8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6" grpId="7" animBg="1"/>
      <p:bldP spid="56" grpId="8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8" grpId="6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5" grpId="2" animBg="1"/>
      <p:bldP spid="85" grpId="3" animBg="1"/>
      <p:bldP spid="85" grpId="4" animBg="1"/>
      <p:bldP spid="86" grpId="0" animBg="1"/>
      <p:bldP spid="86" grpId="1" animBg="1"/>
      <p:bldP spid="86" grpId="2" animBg="1"/>
      <p:bldP spid="86" grpId="3" animBg="1"/>
      <p:bldP spid="86" grpId="4" animBg="1"/>
      <p:bldP spid="87" grpId="0" animBg="1"/>
      <p:bldP spid="87" grpId="1" animBg="1"/>
      <p:bldP spid="87" grpId="2" animBg="1"/>
      <p:bldP spid="87" grpId="3" animBg="1"/>
      <p:bldP spid="87" grpId="4" animBg="1"/>
      <p:bldP spid="88" grpId="0" animBg="1"/>
      <p:bldP spid="89" grpId="0" animBg="1"/>
      <p:bldP spid="90" grpId="0" build="allAtOnce" animBg="1"/>
      <p:bldP spid="91" grpId="0" animBg="1"/>
      <p:bldP spid="92" grpId="0" animBg="1"/>
      <p:bldP spid="93" grpId="0" build="allAtOnce" animBg="1"/>
      <p:bldP spid="94" grpId="0" animBg="1"/>
      <p:bldP spid="94" grpId="1" animBg="1"/>
      <p:bldP spid="94" grpId="2" animBg="1"/>
      <p:bldP spid="94" grpId="3" animBg="1"/>
      <p:bldP spid="95" grpId="0" animBg="1"/>
      <p:bldP spid="95" grpId="1" animBg="1"/>
      <p:bldP spid="95" grpId="2" animBg="1"/>
      <p:bldP spid="95" grpId="3" animBg="1"/>
      <p:bldP spid="96" grpId="0" animBg="1"/>
      <p:bldP spid="96" grpId="1" animBg="1"/>
      <p:bldP spid="96" grpId="2" animBg="1"/>
      <p:bldP spid="96" grpId="3" animBg="1"/>
      <p:bldP spid="97" grpId="0" animBg="1"/>
      <p:bldP spid="98" grpId="0" animBg="1"/>
      <p:bldP spid="99" grpId="0" build="allAtOnce" animBg="1"/>
      <p:bldP spid="100" grpId="0" animBg="1"/>
      <p:bldP spid="101" grpId="0" animBg="1"/>
      <p:bldP spid="102" grpId="0" build="allAtOnce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7" grpId="0" animBg="1"/>
      <p:bldP spid="108" grpId="0" build="allAtOnce" animBg="1"/>
      <p:bldP spid="109" grpId="0" build="allAtOnce" animBg="1"/>
      <p:bldP spid="110" grpId="0" animBg="1"/>
      <p:bldP spid="111" grpId="0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88" name="Ромб 8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000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 обоих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>
            <a:hlinkClick r:id="" action="ppaction://macro?name=Макрос9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неж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скрежещ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>
            <a:hlinkClick r:id="" action="ppaction://macro?name=Макрос9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трепещ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туш…т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хохоч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кудахч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>
            <a:hlinkClick r:id="" action="ppaction://macro?name=Макрос9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движ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дыш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95" name="Овал 9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96" name="Овал 95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97" name="Ромб 9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4 000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во всех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>
            <a:hlinkClick r:id="" action="ppaction://macro?name=Макрос8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св…</a:t>
            </a:r>
            <a:r>
              <a:rPr lang="ru-RU" sz="2000" dirty="0" err="1" smtClean="0">
                <a:solidFill>
                  <a:schemeClr val="tx1"/>
                </a:solidFill>
              </a:rPr>
              <a:t>рливый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застр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ховаться</a:t>
            </a:r>
            <a:r>
              <a:rPr lang="ru-RU" sz="2000" dirty="0" smtClean="0">
                <a:solidFill>
                  <a:schemeClr val="tx1"/>
                </a:solidFill>
              </a:rPr>
              <a:t>, накл…нить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родон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чальник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сохр</a:t>
            </a:r>
            <a:r>
              <a:rPr lang="ru-RU" sz="2000" dirty="0" smtClean="0">
                <a:solidFill>
                  <a:schemeClr val="tx1"/>
                </a:solidFill>
              </a:rPr>
              <a:t>…нить, </a:t>
            </a:r>
            <a:r>
              <a:rPr lang="ru-RU" sz="2000" dirty="0" err="1" smtClean="0">
                <a:solidFill>
                  <a:schemeClr val="tx1"/>
                </a:solidFill>
              </a:rPr>
              <a:t>возр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стной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>
            <a:hlinkClick r:id="" action="ppaction://macro?name=Макрос8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разг…дать, </a:t>
            </a:r>
            <a:r>
              <a:rPr lang="ru-RU" sz="2000" dirty="0" err="1" smtClean="0">
                <a:solidFill>
                  <a:schemeClr val="tx1"/>
                </a:solidFill>
              </a:rPr>
              <a:t>неосп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римый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>
            <a:hlinkClick r:id="" action="ppaction://macro?name=Макрос8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раст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чительный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соприк</a:t>
            </a:r>
            <a:r>
              <a:rPr lang="ru-RU" sz="2000" dirty="0" smtClean="0">
                <a:solidFill>
                  <a:schemeClr val="tx1"/>
                </a:solidFill>
              </a:rPr>
              <a:t>..</a:t>
            </a:r>
            <a:r>
              <a:rPr lang="ru-RU" sz="2000" dirty="0" err="1" smtClean="0">
                <a:solidFill>
                  <a:schemeClr val="tx1"/>
                </a:solidFill>
              </a:rPr>
              <a:t>саясь</a:t>
            </a:r>
            <a:r>
              <a:rPr lang="ru-RU" sz="2000" dirty="0" smtClean="0">
                <a:solidFill>
                  <a:schemeClr val="tx1"/>
                </a:solidFill>
              </a:rPr>
              <a:t>, утв..</a:t>
            </a:r>
            <a:r>
              <a:rPr lang="ru-RU" sz="2000" dirty="0" err="1" smtClean="0">
                <a:solidFill>
                  <a:schemeClr val="tx1"/>
                </a:solidFill>
              </a:rPr>
              <a:t>рь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04" name="Овал 103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9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9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2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>
                      <p:stCondLst>
                        <p:cond delay="0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0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0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06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0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6" grpId="7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6" grpId="3" animBg="1"/>
      <p:bldP spid="76" grpId="4" animBg="1"/>
      <p:bldP spid="77" grpId="0" animBg="1"/>
      <p:bldP spid="77" grpId="1" animBg="1"/>
      <p:bldP spid="77" grpId="2" animBg="1"/>
      <p:bldP spid="77" grpId="3" animBg="1"/>
      <p:bldP spid="77" grpId="4" animBg="1"/>
      <p:bldP spid="78" grpId="0" animBg="1"/>
      <p:bldP spid="78" grpId="1" animBg="1"/>
      <p:bldP spid="78" grpId="2" animBg="1"/>
      <p:bldP spid="78" grpId="3" animBg="1"/>
      <p:bldP spid="78" grpId="4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87" grpId="3" animBg="1"/>
      <p:bldP spid="88" grpId="0" animBg="1"/>
      <p:bldP spid="89" grpId="0" animBg="1"/>
      <p:bldP spid="90" grpId="0" build="allAtOnce" animBg="1"/>
      <p:bldP spid="91" grpId="0" animBg="1"/>
      <p:bldP spid="92" grpId="0" animBg="1"/>
      <p:bldP spid="93" grpId="0" build="allAtOnce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8" grpId="0" animBg="1"/>
      <p:bldP spid="99" grpId="0" build="allAtOnce" animBg="1"/>
      <p:bldP spid="100" grpId="0" animBg="1"/>
      <p:bldP spid="101" grpId="0" animBg="1"/>
      <p:bldP spid="102" grpId="0" build="allAtOnce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88" name="Ромб 8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000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 обоих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>
            <a:hlinkClick r:id="" action="ppaction://macro?name=Макрос9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неж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скрежещ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>
            <a:hlinkClick r:id="" action="ppaction://macro?name=Макрос9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трепещ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туш…т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хохоч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кудахч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>
            <a:hlinkClick r:id="" action="ppaction://macro?name=Макрос9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движ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дыш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95" name="Овал 9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96" name="Овал 95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9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9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7" grpId="3" animBg="1"/>
      <p:bldP spid="78" grpId="0" animBg="1"/>
      <p:bldP spid="78" grpId="1" animBg="1"/>
      <p:bldP spid="78" grpId="2" animBg="1"/>
      <p:bldP spid="78" grpId="3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9" grpId="0" animBg="1"/>
      <p:bldP spid="90" grpId="0" build="allAtOnce" animBg="1"/>
      <p:bldP spid="91" grpId="0" animBg="1"/>
      <p:bldP spid="92" grpId="0" animBg="1"/>
      <p:bldP spid="93" grpId="0" build="allAtOnce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59" grpId="0" animBg="1"/>
      <p:bldP spid="59" grpId="1" animBg="1"/>
      <p:bldP spid="59" grpId="2" animBg="1"/>
      <p:bldP spid="59" grpId="3" animBg="1"/>
      <p:bldP spid="59" grpId="4" animBg="1"/>
      <p:bldP spid="60" grpId="0" animBg="1"/>
      <p:bldP spid="60" grpId="1" animBg="1"/>
      <p:bldP spid="60" grpId="2" animBg="1"/>
      <p:bldP spid="60" grpId="3" animBg="1"/>
      <p:bldP spid="60" grpId="4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08" y="1857364"/>
            <a:ext cx="4500594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звонишь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Вопрос отборочного тура: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 smtClean="0"/>
          </a:p>
          <a:p>
            <a:r>
              <a:rPr lang="ru-RU" sz="2400" b="1" dirty="0" smtClean="0"/>
              <a:t>Укажите  в «окошечках» номера ударных слогов в следующих словах.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08" y="2857496"/>
            <a:ext cx="4500594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обеспечение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3857628"/>
            <a:ext cx="4500594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древко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08" y="4857760"/>
            <a:ext cx="4500594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газопровод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controls>
      <p:control spid="1026" name="CommandButton1" r:id="rId2" imgW="1647720" imgH="571680"/>
      <p:control spid="1027" name="CommandButton2" r:id="rId3" imgW="1647720" imgH="571680"/>
      <p:control spid="1028" name="TextBox1" r:id="rId4" imgW="3238560" imgH="428760"/>
      <p:control spid="1029" name="TextBox2" r:id="rId5" imgW="581040" imgH="428760"/>
      <p:control spid="1030" name="TextBox3" r:id="rId6" imgW="581040" imgH="428760"/>
      <p:control spid="1031" name="TextBox4" r:id="rId7" imgW="581040" imgH="428760"/>
      <p:control spid="1032" name="TextBox5" r:id="rId8" imgW="581040" imgH="428760"/>
      <p:control spid="1033" name="Label1" r:id="rId9" imgW="1800360" imgH="361800"/>
    </p:controls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2" grpId="0" animBg="1"/>
      <p:bldP spid="42" grpId="1" animBg="1"/>
      <p:bldP spid="42" grpId="2" animBg="1"/>
      <p:bldP spid="42" grpId="3" animBg="1"/>
      <p:bldP spid="42" grpId="4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7" grpId="0" animBg="1"/>
      <p:bldP spid="57" grpId="1" animBg="1"/>
      <p:bldP spid="57" grpId="2" animBg="1"/>
      <p:bldP spid="57" grpId="3" animBg="1"/>
      <p:bldP spid="57" grpId="4" animBg="1"/>
      <p:bldP spid="58" grpId="0" animBg="1"/>
      <p:bldP spid="58" grpId="1" animBg="1"/>
      <p:bldP spid="58" grpId="2" animBg="1"/>
      <p:bldP spid="58" grpId="3" animBg="1"/>
      <p:bldP spid="58" grpId="4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1" grpId="0" animBg="1"/>
      <p:bldP spid="41" grpId="1" animBg="1"/>
      <p:bldP spid="41" grpId="2" animBg="1"/>
      <p:bldP spid="41" grpId="3" animBg="1"/>
      <p:bldP spid="41" grpId="4" animBg="1"/>
      <p:bldP spid="42" grpId="0" animBg="1"/>
      <p:bldP spid="42" grpId="1" animBg="1"/>
      <p:bldP spid="42" grpId="2" animBg="1"/>
      <p:bldP spid="42" grpId="3" animBg="1"/>
      <p:bldP spid="48" grpId="0" animBg="1"/>
      <p:bldP spid="48" grpId="1" animBg="1"/>
      <p:bldP spid="48" grpId="2" animBg="1"/>
      <p:bldP spid="48" grpId="3" animBg="1"/>
      <p:bldP spid="48" grpId="4" animBg="1"/>
      <p:bldP spid="49" grpId="0" animBg="1"/>
      <p:bldP spid="49" grpId="1" animBg="1"/>
      <p:bldP spid="49" grpId="2" animBg="1"/>
      <p:bldP spid="49" grpId="3" animBg="1"/>
      <p:bldP spid="49" grpId="4" animBg="1"/>
      <p:bldP spid="50" grpId="0" animBg="1"/>
      <p:bldP spid="50" grpId="1" animBg="1"/>
      <p:bldP spid="50" grpId="2" animBg="1"/>
      <p:bldP spid="50" grpId="3" animBg="1"/>
      <p:bldP spid="50" grpId="4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51" grpId="0" animBg="1"/>
      <p:bldP spid="52" grpId="0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1" animBg="1"/>
      <p:bldP spid="41" grpId="1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Макрос1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метафора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macro?name=Макрос16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эпитет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macro?name=Макрос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оксюморон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Макрос1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метонимия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349538" y="1928802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357914" y="2436735"/>
            <a:ext cx="428400" cy="48577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средство выразительности, используемое в названии романа Ю. Бондарева«</a:t>
            </a:r>
            <a:r>
              <a:rPr lang="ru-RU" sz="2400" b="1" dirty="0" smtClean="0">
                <a:solidFill>
                  <a:schemeClr val="tx1"/>
                </a:solidFill>
              </a:rPr>
              <a:t>Горячий снег</a:t>
            </a:r>
            <a:r>
              <a:rPr lang="ru-RU" sz="2400" dirty="0" smtClean="0">
                <a:solidFill>
                  <a:schemeClr val="tx1"/>
                </a:solidFill>
              </a:rPr>
              <a:t>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8" name="Овал 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49" name="Овал 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0" name="Овал 4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Укажите, какой частью речи является выделенное слово в предложении: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</a:t>
            </a:r>
            <a:r>
              <a:rPr lang="ru-RU" sz="2400" dirty="0" smtClean="0">
                <a:solidFill>
                  <a:schemeClr val="tx1"/>
                </a:solidFill>
              </a:rPr>
              <a:t> нет доказательств, обвинение придётся снять.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союз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macro?name=Макрос15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наречие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>
            <a:hlinkClick r:id="" action="ppaction://macro?name=Макрос1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частица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>
            <a:hlinkClick r:id="" action="ppaction://macro?name=Макрос1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предлог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из словосочетаний тип связи – </a:t>
            </a:r>
            <a:r>
              <a:rPr lang="ru-RU" sz="2400" b="1" dirty="0" smtClean="0">
                <a:solidFill>
                  <a:schemeClr val="tx1"/>
                </a:solidFill>
              </a:rPr>
              <a:t>примыкание</a:t>
            </a:r>
            <a:r>
              <a:rPr lang="ru-RU" sz="2400" dirty="0" smtClean="0">
                <a:solidFill>
                  <a:schemeClr val="tx1"/>
                </a:solidFill>
              </a:rPr>
              <a:t>?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>
            <a:hlinkClick r:id="" action="ppaction://macro?name=Макрос1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белая скатерть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его друзья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>
            <a:hlinkClick r:id="" action="ppaction://macro?name=Макрос14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читать книгу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>
            <a:hlinkClick r:id="" action="ppaction://macro?name=Макрос1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мамин платок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7" name="Овал 5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28" name="Ромб 2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1 000 000</a:t>
            </a:r>
          </a:p>
        </p:txBody>
      </p:sp>
      <p:sp>
        <p:nvSpPr>
          <p:cNvPr id="29" name="Ромб 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0" name="Ромб 2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</a:t>
            </a:r>
          </a:p>
        </p:txBody>
      </p:sp>
      <p:sp>
        <p:nvSpPr>
          <p:cNvPr id="31" name="Ромб 3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125 000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Назовите выделенный член предложения: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лодке сидел рыбак и его внучка, </a:t>
            </a:r>
            <a:r>
              <a:rPr lang="ru-RU" sz="2400" b="1" dirty="0" smtClean="0">
                <a:solidFill>
                  <a:schemeClr val="tx1"/>
                </a:solidFill>
              </a:rPr>
              <a:t>школьница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macro?name=Макрос1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обращение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macro?name=Макрос1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вводное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macro?name=Макрос13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причастный оборот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59" name="Овал 5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0" name="Овал 59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61" name="Ромб 60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64 000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Определите тип односоставного предложения: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Смеркалось.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>
            <a:hlinkClick r:id="" action="ppaction://macro?name=Макрос12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определённо 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" action="ppaction://macro?name=Макрос12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неопределённо-личное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>
            <a:hlinkClick r:id="" action="ppaction://macro?name=Макрос12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назывное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безличное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68" name="Овал 67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69" name="Овал 68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0" name="Ромб 69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10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32 000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способ образования слова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ограничительный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суффиксальный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>
            <a:hlinkClick r:id="" action="ppaction://macro?name=Макрос1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приставочный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4" name="Скругленный прямоугольник 73">
            <a:hlinkClick r:id="" action="ppaction://macro?name=Макрос1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бессуффиксный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>
            <a:hlinkClick r:id="" action="ppaction://macro?name=Макрос1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77" name="Овал 7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79" name="Ромб 7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9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16 000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предложении пропущена буква </a:t>
            </a: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>
            <a:hlinkClick r:id="" action="ppaction://macro?name=Макрос10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Н…  раз от скуки он свои мечты мне поверял.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>
            <a:hlinkClick r:id="" action="ppaction://macro?name=Макрос10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Нам нельзя н… пригласить его.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>
            <a:hlinkClick r:id="" action="ppaction://macro?name=Макрос10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Где только н… воевал этот генерал!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 н… трудна дорога, двигаться вперёд необходимо.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86" name="Овал 8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87" name="Овал 8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88" name="Ромб 8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вопрос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 000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 обоих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>
            <a:hlinkClick r:id="" action="ppaction://macro?name=Макрос9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неж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скрежещ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>
            <a:hlinkClick r:id="" action="ppaction://macro?name=Макрос9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трепещ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туш…т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хохоч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кудахч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>
            <a:hlinkClick r:id="" action="ppaction://macro?name=Макрос9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движ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щийся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дыш</a:t>
            </a:r>
            <a:r>
              <a:rPr lang="ru-RU" sz="2000" dirty="0" smtClean="0">
                <a:solidFill>
                  <a:schemeClr val="tx1"/>
                </a:solidFill>
              </a:rPr>
              <a:t>…т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95" name="Овал 9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96" name="Овал 95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97" name="Ромб 9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4 000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каком ряду во всех словах на месте пропуска пишется буква </a:t>
            </a: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>
            <a:hlinkClick r:id="" action="ppaction://macro?name=Макрос8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св…</a:t>
            </a:r>
            <a:r>
              <a:rPr lang="ru-RU" sz="2000" dirty="0" err="1" smtClean="0">
                <a:solidFill>
                  <a:schemeClr val="tx1"/>
                </a:solidFill>
              </a:rPr>
              <a:t>рливый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застр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ховаться</a:t>
            </a:r>
            <a:r>
              <a:rPr lang="ru-RU" sz="2000" dirty="0" smtClean="0">
                <a:solidFill>
                  <a:schemeClr val="tx1"/>
                </a:solidFill>
              </a:rPr>
              <a:t>, накл…нить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родон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чальник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сохр</a:t>
            </a:r>
            <a:r>
              <a:rPr lang="ru-RU" sz="2000" dirty="0" smtClean="0">
                <a:solidFill>
                  <a:schemeClr val="tx1"/>
                </a:solidFill>
              </a:rPr>
              <a:t>…нить, </a:t>
            </a:r>
            <a:r>
              <a:rPr lang="ru-RU" sz="2000" dirty="0" err="1" smtClean="0">
                <a:solidFill>
                  <a:schemeClr val="tx1"/>
                </a:solidFill>
              </a:rPr>
              <a:t>возр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стной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>
            <a:hlinkClick r:id="" action="ppaction://macro?name=Макрос8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разг…дать, </a:t>
            </a:r>
            <a:r>
              <a:rPr lang="ru-RU" sz="2000" dirty="0" err="1" smtClean="0">
                <a:solidFill>
                  <a:schemeClr val="tx1"/>
                </a:solidFill>
              </a:rPr>
              <a:t>неосп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римый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отр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сль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>
            <a:hlinkClick r:id="" action="ppaction://macro?name=Макрос8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раст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err="1" smtClean="0">
                <a:solidFill>
                  <a:schemeClr val="tx1"/>
                </a:solidFill>
              </a:rPr>
              <a:t>чительный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соприк</a:t>
            </a:r>
            <a:r>
              <a:rPr lang="ru-RU" sz="2000" dirty="0" smtClean="0">
                <a:solidFill>
                  <a:schemeClr val="tx1"/>
                </a:solidFill>
              </a:rPr>
              <a:t>..</a:t>
            </a:r>
            <a:r>
              <a:rPr lang="ru-RU" sz="2000" dirty="0" err="1" smtClean="0">
                <a:solidFill>
                  <a:schemeClr val="tx1"/>
                </a:solidFill>
              </a:rPr>
              <a:t>саясь</a:t>
            </a:r>
            <a:r>
              <a:rPr lang="ru-RU" sz="2000" dirty="0" smtClean="0">
                <a:solidFill>
                  <a:schemeClr val="tx1"/>
                </a:solidFill>
              </a:rPr>
              <a:t>, утв..</a:t>
            </a:r>
            <a:r>
              <a:rPr lang="ru-RU" sz="2000" dirty="0" err="1" smtClean="0">
                <a:solidFill>
                  <a:schemeClr val="tx1"/>
                </a:solidFill>
              </a:rPr>
              <a:t>рь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04" name="Овал 103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05" name="Овал 104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06" name="Ромб 105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2 000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состоит из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приставки, корня, одного суффикса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окончания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8" name="Скругленный прямоугольник 107">
            <a:hlinkClick r:id="" action="ppaction://macro?name=Макрос7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>
            <a:hlinkClick r:id="" action="ppaction://macro?name=Макрос7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выдерживая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перенёсший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>
            <a:hlinkClick r:id="" action="ppaction://macro?name=Макрос7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допечатанный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13" name="Овал 112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14" name="Овал 113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15" name="Ромб 114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1 000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Укажите </a:t>
            </a:r>
            <a:r>
              <a:rPr lang="ru-RU" sz="2400" b="1" dirty="0" smtClean="0">
                <a:solidFill>
                  <a:schemeClr val="tx1"/>
                </a:solidFill>
              </a:rPr>
              <a:t>ошибку</a:t>
            </a:r>
            <a:r>
              <a:rPr lang="ru-RU" sz="2400" dirty="0" smtClean="0">
                <a:solidFill>
                  <a:schemeClr val="tx1"/>
                </a:solidFill>
              </a:rPr>
              <a:t> в образовании формы слова.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2" name="Скругленный прямоугольник 121">
            <a:hlinkClick r:id="" action="ppaction://macro?name=Макрос6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разговор откровенен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пара </a:t>
            </a:r>
            <a:r>
              <a:rPr lang="ru-RU" sz="2400" dirty="0" err="1" smtClean="0">
                <a:solidFill>
                  <a:schemeClr val="tx1"/>
                </a:solidFill>
              </a:rPr>
              <a:t>ботинков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4" name="Скругленный прямоугольник 123">
            <a:hlinkClick r:id="" action="ppaction://macro?name=Макрос6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килограмм апельсинов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5" name="Скругленный прямоугольник 124">
            <a:hlinkClick r:id="" action="ppaction://macro?name=Макрос6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восьмидесяти городах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27" name="Овал 126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28" name="Овал 127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29" name="Ромб 128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Какое слово имеет значение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«чрезмерно уверенный в себе, в своих силах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и достоинствах»?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>
            <a:hlinkClick r:id="" action="ppaction://macro?name=Макрос5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самобытный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самонадеянный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3" name="Скругленный прямоугольник 132">
            <a:hlinkClick r:id="" action="ppaction://macro?name=Макрос5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своенравный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4" name="Скругленный прямоугольник 133">
            <a:hlinkClick r:id="" action="ppaction://macro?name=Макрос5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самостоятельный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36" name="Овал 135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37" name="Овал 136"/>
          <p:cNvSpPr/>
          <p:nvPr/>
        </p:nvSpPr>
        <p:spPr>
          <a:xfrm>
            <a:off x="6643702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38" name="Ромб 137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3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Какого времени глагола </a:t>
            </a:r>
            <a:r>
              <a:rPr lang="ru-RU" sz="2400" b="1" dirty="0" smtClean="0">
                <a:solidFill>
                  <a:schemeClr val="tx1"/>
                </a:solidFill>
              </a:rPr>
              <a:t>не существует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грамматике?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0" name="Скругленный прямоугольник 139">
            <a:hlinkClick r:id="" action="ppaction://macro?name=Макрос4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будущее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>
            <a:hlinkClick r:id="" action="ppaction://macro?name=Макрос4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настоящее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прошлое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>
            <a:hlinkClick r:id="" action="ppaction://macro?name=Макрос4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прошедшее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45" name="Овал 144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46" name="Овал 145"/>
          <p:cNvSpPr/>
          <p:nvPr/>
        </p:nvSpPr>
        <p:spPr>
          <a:xfrm>
            <a:off x="6572264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47" name="Ромб 146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48" name="Овал 147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49" name="Овал 148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50" name="Овал 149"/>
          <p:cNvSpPr/>
          <p:nvPr/>
        </p:nvSpPr>
        <p:spPr>
          <a:xfrm>
            <a:off x="6572264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 называется предложение, состоящее из </a:t>
            </a:r>
            <a:r>
              <a:rPr lang="ru-RU" sz="2400" b="1" dirty="0" smtClean="0">
                <a:solidFill>
                  <a:schemeClr val="tx1"/>
                </a:solidFill>
              </a:rPr>
              <a:t>нескольких основ</a:t>
            </a:r>
            <a:r>
              <a:rPr lang="ru-RU" sz="2400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151">
            <a:hlinkClick r:id="" action="ppaction://macro?name=Макрос3"/>
          </p:cNvPr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простое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152">
            <a:hlinkClick r:id="" action="ppaction://macro?name=Макрос3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непростое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4" name="Скругленный прямоугольник 153">
            <a:hlinkClick r:id="" action="ppaction://macro?name=Макрос3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трудное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сложное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6" name="Ромб 155"/>
          <p:cNvSpPr/>
          <p:nvPr/>
        </p:nvSpPr>
        <p:spPr>
          <a:xfrm>
            <a:off x="2285984" y="3786190"/>
            <a:ext cx="4572032" cy="1000132"/>
          </a:xfrm>
          <a:prstGeom prst="diamond">
            <a:avLst/>
          </a:prstGeom>
          <a:solidFill>
            <a:srgbClr val="C5D1D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вопрос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428596" y="642918"/>
            <a:ext cx="8215370" cy="1071570"/>
          </a:xfrm>
          <a:prstGeom prst="roundRect">
            <a:avLst/>
          </a:prstGeom>
          <a:solidFill>
            <a:srgbClr val="C5D1D7"/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Какому падежу соответствуют вопросы </a:t>
            </a:r>
            <a:r>
              <a:rPr lang="ru-RU" sz="2400" b="1" dirty="0" smtClean="0">
                <a:solidFill>
                  <a:schemeClr val="tx1"/>
                </a:solidFill>
              </a:rPr>
              <a:t>кому? чему?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50003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9" name="Скругленный прямоугольник 158">
            <a:hlinkClick r:id="" action="ppaction://macro?name=Макрос1"/>
          </p:cNvPr>
          <p:cNvSpPr/>
          <p:nvPr/>
        </p:nvSpPr>
        <p:spPr>
          <a:xfrm>
            <a:off x="50003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доверительный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0" name="Скругленный прямоугольник 159">
            <a:hlinkClick r:id="" action="ppaction://macro?name=Макрос1"/>
          </p:cNvPr>
          <p:cNvSpPr/>
          <p:nvPr/>
        </p:nvSpPr>
        <p:spPr>
          <a:xfrm>
            <a:off x="4786314" y="1857364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дарительный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1" name="Скругленный прямоугольник 160">
            <a:hlinkClick r:id="" action="ppaction://macro?name=Макрос1"/>
          </p:cNvPr>
          <p:cNvSpPr/>
          <p:nvPr/>
        </p:nvSpPr>
        <p:spPr>
          <a:xfrm>
            <a:off x="4786314" y="2428868"/>
            <a:ext cx="3857652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857224" y="4714884"/>
            <a:ext cx="1643074" cy="714380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50/50</a:t>
            </a:r>
            <a:endParaRPr lang="ru-RU" b="1" dirty="0"/>
          </a:p>
        </p:txBody>
      </p:sp>
      <p:sp>
        <p:nvSpPr>
          <p:cNvPr id="163" name="Овал 162"/>
          <p:cNvSpPr/>
          <p:nvPr/>
        </p:nvSpPr>
        <p:spPr>
          <a:xfrm>
            <a:off x="3714744" y="5357826"/>
            <a:ext cx="1785950" cy="857256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зала</a:t>
            </a:r>
            <a:endParaRPr lang="ru-RU" b="1" dirty="0"/>
          </a:p>
        </p:txBody>
      </p:sp>
      <p:sp>
        <p:nvSpPr>
          <p:cNvPr id="164" name="Овал 163"/>
          <p:cNvSpPr/>
          <p:nvPr/>
        </p:nvSpPr>
        <p:spPr>
          <a:xfrm>
            <a:off x="6572264" y="4857760"/>
            <a:ext cx="1643074" cy="642942"/>
          </a:xfrm>
          <a:prstGeom prst="ellipse">
            <a:avLst/>
          </a:prstGeom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Звонок другу</a:t>
            </a:r>
            <a:endParaRPr lang="ru-RU" b="1" dirty="0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1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3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3" dur="1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0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48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5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10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7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6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7" dur="10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6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7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75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75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1" fill="hold">
                      <p:stCondLst>
                        <p:cond delay="0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8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4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0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9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9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9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3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5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2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>
                      <p:stCondLst>
                        <p:cond delay="0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0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5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0" fill="hold">
                      <p:stCondLst>
                        <p:cond delay="0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06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06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0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8" fill="hold">
                      <p:stCondLst>
                        <p:cond delay="0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8" fill="hold">
                      <p:stCondLst>
                        <p:cond delay="0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>
                      <p:stCondLst>
                        <p:cond delay="0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1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5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8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1" dur="10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8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2" fill="hold">
                      <p:stCondLst>
                        <p:cond delay="0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8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9" fill="hold">
                      <p:stCondLst>
                        <p:cond delay="0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2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5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8" fill="hold">
                      <p:stCondLst>
                        <p:cond delay="0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2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23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2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4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0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0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0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9" fill="hold">
                      <p:stCondLst>
                        <p:cond delay="0"/>
                      </p:stCondLst>
                      <p:childTnLst>
                        <p:par>
                          <p:cTn id="1310" fill="hold">
                            <p:stCondLst>
                              <p:cond delay="0"/>
                            </p:stCondLst>
                            <p:childTnLst>
                              <p:par>
                                <p:cTn id="1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3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9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2" dur="10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8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1" dur="10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4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9" fill="hold">
                      <p:stCondLst>
                        <p:cond delay="0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5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6" fill="hold">
                      <p:stCondLst>
                        <p:cond delay="0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6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6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9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0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5" fill="hold">
                      <p:stCondLst>
                        <p:cond delay="0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0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0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4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4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8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4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9" fill="hold">
                      <p:stCondLst>
                        <p:cond delay="0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4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48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5" fill="hold">
                      <p:stCondLst>
                        <p:cond delay="0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8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4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2" fill="hold">
                      <p:stCondLst>
                        <p:cond delay="0"/>
                      </p:stCondLst>
                      <p:childTnLst>
                        <p:par>
                          <p:cTn id="1493" fill="hold">
                            <p:stCondLst>
                              <p:cond delay="0"/>
                            </p:stCondLst>
                            <p:childTnLst>
                              <p:par>
                                <p:cTn id="14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4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5" dur="10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4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7" dur="10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3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2" fill="hold">
                      <p:stCondLst>
                        <p:cond delay="0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3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38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9" fill="hold">
                      <p:stCondLst>
                        <p:cond delay="0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4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4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54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6" fill="hold">
                      <p:stCondLst>
                        <p:cond delay="0"/>
                      </p:stCondLst>
                      <p:childTnLst>
                        <p:par>
                          <p:cTn id="1547" fill="hold">
                            <p:stCondLst>
                              <p:cond delay="0"/>
                            </p:stCondLst>
                            <p:childTnLst>
                              <p:par>
                                <p:cTn id="15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9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2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2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9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1" fill="hold">
                      <p:stCondLst>
                        <p:cond delay="0"/>
                      </p:stCondLst>
                      <p:childTnLst>
                        <p:par>
                          <p:cTn id="1592" fill="hold">
                            <p:stCondLst>
                              <p:cond delay="0"/>
                            </p:stCondLst>
                            <p:childTnLst>
                              <p:par>
                                <p:cTn id="15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5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59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59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3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9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5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67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7" fill="hold">
                      <p:stCondLst>
                        <p:cond delay="0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8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68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4" fill="hold">
                      <p:stCondLst>
                        <p:cond delay="0"/>
                      </p:stCondLst>
                      <p:childTnLst>
                        <p:par>
                          <p:cTn id="1685" fill="hold">
                            <p:stCondLst>
                              <p:cond delay="0"/>
                            </p:stCondLst>
                            <p:childTnLst>
                              <p:par>
                                <p:cTn id="16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8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69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1" fill="hold">
                      <p:stCondLst>
                        <p:cond delay="0"/>
                      </p:stCondLst>
                      <p:childTnLst>
                        <p:par>
                          <p:cTn id="1692" fill="hold">
                            <p:stCondLst>
                              <p:cond delay="0"/>
                            </p:stCondLst>
                            <p:childTnLst>
                              <p:par>
                                <p:cTn id="16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9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69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4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3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6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73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1" fill="hold">
                      <p:stCondLst>
                        <p:cond delay="0"/>
                      </p:stCondLst>
                      <p:childTnLst>
                        <p:par>
                          <p:cTn id="1732" fill="hold">
                            <p:stCondLst>
                              <p:cond delay="0"/>
                            </p:stCondLst>
                            <p:childTnLst>
                              <p:par>
                                <p:cTn id="17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3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3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7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8" fill="hold">
                      <p:stCondLst>
                        <p:cond delay="0"/>
                      </p:stCondLst>
                      <p:childTnLst>
                        <p:par>
                          <p:cTn id="1739" fill="hold">
                            <p:stCondLst>
                              <p:cond delay="0"/>
                            </p:stCondLst>
                            <p:childTnLst>
                              <p:par>
                                <p:cTn id="17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4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9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2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78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6" fill="hold">
                      <p:stCondLst>
                        <p:cond delay="0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8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79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79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79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9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7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83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6" fill="hold">
                      <p:stCondLst>
                        <p:cond delay="0"/>
                      </p:stCondLst>
                      <p:childTnLst>
                        <p:par>
                          <p:cTn id="1837" fill="hold">
                            <p:stCondLst>
                              <p:cond delay="0"/>
                            </p:stCondLst>
                            <p:childTnLst>
                              <p:par>
                                <p:cTn id="1838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1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87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8" fill="hold">
                      <p:stCondLst>
                        <p:cond delay="0"/>
                      </p:stCondLst>
                      <p:childTnLst>
                        <p:par>
                          <p:cTn id="1879" fill="hold">
                            <p:stCondLst>
                              <p:cond delay="0"/>
                            </p:stCondLst>
                            <p:childTnLst>
                              <p:par>
                                <p:cTn id="18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8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8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8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5" fill="hold">
                      <p:stCondLst>
                        <p:cond delay="0"/>
                      </p:stCondLst>
                      <p:childTnLst>
                        <p:par>
                          <p:cTn id="1886" fill="hold">
                            <p:stCondLst>
                              <p:cond delay="0"/>
                            </p:stCondLst>
                            <p:childTnLst>
                              <p:par>
                                <p:cTn id="18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8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8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89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2" fill="hold">
                      <p:stCondLst>
                        <p:cond delay="0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9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9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89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9" fill="hold">
                      <p:stCondLst>
                        <p:cond delay="0"/>
                      </p:stCondLst>
                      <p:childTnLst>
                        <p:par>
                          <p:cTn id="1900" fill="hold">
                            <p:stCondLst>
                              <p:cond delay="0"/>
                            </p:stCondLst>
                            <p:childTnLst>
                              <p:par>
                                <p:cTn id="19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0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90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9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2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5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8" dur="1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9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93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9" fill="hold">
                      <p:stCondLst>
                        <p:cond delay="0"/>
                      </p:stCondLst>
                      <p:childTnLst>
                        <p:par>
                          <p:cTn id="1940" fill="hold">
                            <p:stCondLst>
                              <p:cond delay="0"/>
                            </p:stCondLst>
                            <p:childTnLst>
                              <p:par>
                                <p:cTn id="19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2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5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7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0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3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6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9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2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5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8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1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98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0" fill="hold">
                      <p:stCondLst>
                        <p:cond delay="0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9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199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199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199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3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9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5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04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3" fill="hold">
                      <p:stCondLst>
                        <p:cond delay="0"/>
                      </p:stCondLst>
                      <p:childTnLst>
                        <p:par>
                          <p:cTn id="2044" fill="hold">
                            <p:stCondLst>
                              <p:cond delay="0"/>
                            </p:stCondLst>
                            <p:childTnLst>
                              <p:par>
                                <p:cTn id="2045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8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1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4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0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3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6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9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08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8" fill="hold">
                      <p:stCondLst>
                        <p:cond delay="0"/>
                      </p:stCondLst>
                      <p:childTnLst>
                        <p:par>
                          <p:cTn id="2089" fill="hold">
                            <p:stCondLst>
                              <p:cond delay="0"/>
                            </p:stCondLst>
                            <p:childTnLst>
                              <p:par>
                                <p:cTn id="20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9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09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4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7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0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1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3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4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6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9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0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2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3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8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1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4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12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8" fill="hold">
                      <p:stCondLst>
                        <p:cond delay="0"/>
                      </p:stCondLst>
                      <p:childTnLst>
                        <p:par>
                          <p:cTn id="2129" fill="hold">
                            <p:stCondLst>
                              <p:cond delay="0"/>
                            </p:stCondLst>
                            <p:childTnLst>
                              <p:par>
                                <p:cTn id="2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3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13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5" fill="hold">
                      <p:stCondLst>
                        <p:cond delay="0"/>
                      </p:stCondLst>
                      <p:childTnLst>
                        <p:par>
                          <p:cTn id="2136" fill="hold">
                            <p:stCondLst>
                              <p:cond delay="0"/>
                            </p:stCondLst>
                            <p:childTnLst>
                              <p:par>
                                <p:cTn id="2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3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3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14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2" fill="hold">
                      <p:stCondLst>
                        <p:cond delay="0"/>
                      </p:stCondLst>
                      <p:childTnLst>
                        <p:par>
                          <p:cTn id="2143" fill="hold">
                            <p:stCondLst>
                              <p:cond delay="0"/>
                            </p:stCondLst>
                            <p:childTnLst>
                              <p:par>
                                <p:cTn id="2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4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4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14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9" fill="hold">
                      <p:stCondLst>
                        <p:cond delay="0"/>
                      </p:stCondLst>
                      <p:childTnLst>
                        <p:par>
                          <p:cTn id="2150" fill="hold">
                            <p:stCondLst>
                              <p:cond delay="0"/>
                            </p:stCondLst>
                            <p:childTnLst>
                              <p:par>
                                <p:cTn id="2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2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5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7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0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3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6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9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2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5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8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1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4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20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3" fill="hold">
                      <p:stCondLst>
                        <p:cond delay="0"/>
                      </p:stCondLst>
                      <p:childTnLst>
                        <p:par>
                          <p:cTn id="2204" fill="hold">
                            <p:stCondLst>
                              <p:cond delay="0"/>
                            </p:stCondLst>
                            <p:childTnLst>
                              <p:par>
                                <p:cTn id="2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0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66"/>
                                      </p:to>
                                    </p:animClr>
                                    <p:set>
                                      <p:cBhvr>
                                        <p:cTn id="220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21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E1E7"/>
                                      </p:to>
                                    </p:animClr>
                                    <p:set>
                                      <p:cBhvr>
                                        <p:cTn id="221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3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6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9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2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5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8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1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4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7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0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6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25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9" fill="hold">
                      <p:stCondLst>
                        <p:cond delay="0"/>
                      </p:stCondLst>
                      <p:childTnLst>
                        <p:par>
                          <p:cTn id="2260" fill="hold">
                            <p:stCondLst>
                              <p:cond delay="0"/>
                            </p:stCondLst>
                            <p:childTnLst>
                              <p:par>
                                <p:cTn id="2261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елеф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4" presetID="9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7" presetID="9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0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3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6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9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2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5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8" presetID="9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0" grpId="11" animBg="1"/>
      <p:bldP spid="40" grpId="12" animBg="1"/>
      <p:bldP spid="40" grpId="13" animBg="1"/>
      <p:bldP spid="40" grpId="14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1" grpId="13" animBg="1"/>
      <p:bldP spid="41" grpId="14" animBg="1"/>
      <p:bldP spid="42" grpId="0" animBg="1"/>
      <p:bldP spid="42" grpId="1" animBg="1"/>
      <p:bldP spid="42" grpId="2" animBg="1"/>
      <p:bldP spid="42" grpId="4" animBg="1"/>
      <p:bldP spid="42" grpId="5" animBg="1"/>
      <p:bldP spid="42" grpId="6" animBg="1"/>
      <p:bldP spid="42" grpId="7" animBg="1"/>
      <p:bldP spid="42" grpId="8" animBg="1"/>
      <p:bldP spid="42" grpId="9" animBg="1"/>
      <p:bldP spid="42" grpId="10" animBg="1"/>
      <p:bldP spid="42" grpId="11" animBg="1"/>
      <p:bldP spid="42" grpId="12" animBg="1"/>
      <p:bldP spid="42" grpId="13" animBg="1"/>
      <p:bldP spid="42" grpId="14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8" grpId="11" animBg="1"/>
      <p:bldP spid="48" grpId="12" animBg="1"/>
      <p:bldP spid="48" grpId="13" animBg="1"/>
      <p:bldP spid="48" grpId="14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49" grpId="13" animBg="1"/>
      <p:bldP spid="49" grpId="14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43" grpId="0" animBg="1"/>
      <p:bldP spid="44" grpId="0" animBg="1"/>
      <p:bldP spid="45" grpId="0" uiExpand="1" build="allAtOnce" animBg="1"/>
      <p:bldP spid="46" grpId="0" build="allAtOnce" animBg="1"/>
      <p:bldP spid="47" grpId="0" animBg="1"/>
      <p:bldP spid="51" grpId="0" animBg="1"/>
      <p:bldP spid="52" grpId="0" uiExpand="1" build="allAtOnce" animBg="1"/>
      <p:bldP spid="53" grpId="0" animBg="1"/>
      <p:bldP spid="54" grpId="0" build="allAtOnce" animBg="1"/>
      <p:bldP spid="55" grpId="0" animBg="1"/>
      <p:bldP spid="56" grpId="0" animBg="1"/>
      <p:bldP spid="56" grpId="1" animBg="1"/>
      <p:bldP spid="56" grpId="2" animBg="1"/>
      <p:bldP spid="56" grpId="3" animBg="1"/>
      <p:bldP spid="56" grpId="4" animBg="1"/>
      <p:bldP spid="56" grpId="5" animBg="1"/>
      <p:bldP spid="56" grpId="6" animBg="1"/>
      <p:bldP spid="56" grpId="7" animBg="1"/>
      <p:bldP spid="56" grpId="8" animBg="1"/>
      <p:bldP spid="56" grpId="9" animBg="1"/>
      <p:bldP spid="56" grpId="10" animBg="1"/>
      <p:bldP spid="56" grpId="11" animBg="1"/>
      <p:bldP spid="56" grpId="12" animBg="1"/>
      <p:bldP spid="56" grpId="13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  <p:bldP spid="57" grpId="9" animBg="1"/>
      <p:bldP spid="57" grpId="10" animBg="1"/>
      <p:bldP spid="57" grpId="11" animBg="1"/>
      <p:bldP spid="57" grpId="12" animBg="1"/>
      <p:bldP spid="57" grpId="13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58" grpId="9" animBg="1"/>
      <p:bldP spid="58" grpId="10" animBg="1"/>
      <p:bldP spid="58" grpId="11" animBg="1"/>
      <p:bldP spid="58" grpId="12" animBg="1"/>
      <p:bldP spid="58" grpId="13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allAtOnce" animBg="1"/>
      <p:bldP spid="36" grpId="0" build="allAtOnce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39" grpId="12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59" grpId="9" animBg="1"/>
      <p:bldP spid="59" grpId="10" animBg="1"/>
      <p:bldP spid="59" grpId="11" animBg="1"/>
      <p:bldP spid="59" grpId="12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0" grpId="9" animBg="1"/>
      <p:bldP spid="60" grpId="10" animBg="1"/>
      <p:bldP spid="60" grpId="11" animBg="1"/>
      <p:bldP spid="60" grpId="12" animBg="1"/>
      <p:bldP spid="61" grpId="0" animBg="1"/>
      <p:bldP spid="62" grpId="0" animBg="1"/>
      <p:bldP spid="63" grpId="0" build="allAtOnce" animBg="1"/>
      <p:bldP spid="64" grpId="0" build="allAtOnce" animBg="1"/>
      <p:bldP spid="65" grpId="0" animBg="1"/>
      <p:bldP spid="66" grpId="0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7" grpId="6" animBg="1"/>
      <p:bldP spid="67" grpId="7" animBg="1"/>
      <p:bldP spid="67" grpId="8" animBg="1"/>
      <p:bldP spid="67" grpId="9" animBg="1"/>
      <p:bldP spid="67" grpId="10" animBg="1"/>
      <p:bldP spid="67" grpId="11" animBg="1"/>
      <p:bldP spid="68" grpId="0" animBg="1"/>
      <p:bldP spid="68" grpId="1" animBg="1"/>
      <p:bldP spid="68" grpId="2" animBg="1"/>
      <p:bldP spid="68" grpId="3" animBg="1"/>
      <p:bldP spid="68" grpId="4" animBg="1"/>
      <p:bldP spid="68" grpId="5" animBg="1"/>
      <p:bldP spid="68" grpId="6" animBg="1"/>
      <p:bldP spid="68" grpId="7" animBg="1"/>
      <p:bldP spid="68" grpId="8" animBg="1"/>
      <p:bldP spid="68" grpId="9" animBg="1"/>
      <p:bldP spid="68" grpId="10" animBg="1"/>
      <p:bldP spid="68" grpId="11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69" grpId="11" animBg="1"/>
      <p:bldP spid="70" grpId="0" animBg="1"/>
      <p:bldP spid="71" grpId="0" animBg="1"/>
      <p:bldP spid="72" grpId="0" animBg="1"/>
      <p:bldP spid="73" grpId="0" build="allAtOnce" animBg="1"/>
      <p:bldP spid="74" grpId="0" animBg="1"/>
      <p:bldP spid="75" grpId="0" build="allAtOnce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6" grpId="6" animBg="1"/>
      <p:bldP spid="76" grpId="7" animBg="1"/>
      <p:bldP spid="76" grpId="8" animBg="1"/>
      <p:bldP spid="76" grpId="9" animBg="1"/>
      <p:bldP spid="76" grpId="10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7" grpId="6" animBg="1"/>
      <p:bldP spid="77" grpId="7" animBg="1"/>
      <p:bldP spid="77" grpId="8" animBg="1"/>
      <p:bldP spid="77" grpId="9" animBg="1"/>
      <p:bldP spid="77" grpId="10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  <p:bldP spid="78" grpId="8" animBg="1"/>
      <p:bldP spid="78" grpId="9" animBg="1"/>
      <p:bldP spid="78" grpId="10" animBg="1"/>
      <p:bldP spid="79" grpId="0" animBg="1"/>
      <p:bldP spid="80" grpId="0" animBg="1"/>
      <p:bldP spid="81" grpId="0" build="allAtOnce" animBg="1"/>
      <p:bldP spid="82" grpId="0" animBg="1"/>
      <p:bldP spid="83" grpId="0" build="allAtOnce" animBg="1"/>
      <p:bldP spid="84" grpId="0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5" grpId="6" animBg="1"/>
      <p:bldP spid="85" grpId="7" animBg="1"/>
      <p:bldP spid="85" grpId="8" animBg="1"/>
      <p:bldP spid="85" grpId="9" animBg="1"/>
      <p:bldP spid="86" grpId="0" animBg="1"/>
      <p:bldP spid="86" grpId="1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6" grpId="8" animBg="1"/>
      <p:bldP spid="86" grpId="9" animBg="1"/>
      <p:bldP spid="87" grpId="0" animBg="1"/>
      <p:bldP spid="87" grpId="1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87" grpId="8" animBg="1"/>
      <p:bldP spid="87" grpId="9" animBg="1"/>
      <p:bldP spid="88" grpId="0" animBg="1"/>
      <p:bldP spid="89" grpId="0" animBg="1"/>
      <p:bldP spid="90" grpId="0" build="allAtOnce" animBg="1"/>
      <p:bldP spid="91" grpId="0" animBg="1"/>
      <p:bldP spid="92" grpId="0" animBg="1"/>
      <p:bldP spid="93" grpId="0" build="allAtOnce" animBg="1"/>
      <p:bldP spid="94" grpId="0" animBg="1"/>
      <p:bldP spid="94" grpId="1" animBg="1"/>
      <p:bldP spid="94" grpId="2" animBg="1"/>
      <p:bldP spid="94" grpId="3" animBg="1"/>
      <p:bldP spid="94" grpId="4" animBg="1"/>
      <p:bldP spid="94" grpId="5" animBg="1"/>
      <p:bldP spid="94" grpId="6" animBg="1"/>
      <p:bldP spid="94" grpId="7" animBg="1"/>
      <p:bldP spid="94" grpId="8" animBg="1"/>
      <p:bldP spid="95" grpId="0" animBg="1"/>
      <p:bldP spid="95" grpId="1" animBg="1"/>
      <p:bldP spid="95" grpId="2" animBg="1"/>
      <p:bldP spid="95" grpId="3" animBg="1"/>
      <p:bldP spid="95" grpId="4" animBg="1"/>
      <p:bldP spid="95" grpId="5" animBg="1"/>
      <p:bldP spid="95" grpId="6" animBg="1"/>
      <p:bldP spid="95" grpId="7" animBg="1"/>
      <p:bldP spid="95" grpId="8" animBg="1"/>
      <p:bldP spid="96" grpId="0" animBg="1"/>
      <p:bldP spid="96" grpId="1" animBg="1"/>
      <p:bldP spid="96" grpId="2" animBg="1"/>
      <p:bldP spid="96" grpId="3" animBg="1"/>
      <p:bldP spid="96" grpId="4" animBg="1"/>
      <p:bldP spid="96" grpId="5" animBg="1"/>
      <p:bldP spid="96" grpId="6" animBg="1"/>
      <p:bldP spid="96" grpId="7" animBg="1"/>
      <p:bldP spid="96" grpId="8" animBg="1"/>
      <p:bldP spid="97" grpId="0" animBg="1"/>
      <p:bldP spid="98" grpId="0" animBg="1"/>
      <p:bldP spid="99" grpId="0" build="allAtOnce" animBg="1"/>
      <p:bldP spid="100" grpId="0" animBg="1"/>
      <p:bldP spid="101" grpId="0" animBg="1"/>
      <p:bldP spid="102" grpId="0" build="allAtOnce" animBg="1"/>
      <p:bldP spid="103" grpId="0" animBg="1"/>
      <p:bldP spid="103" grpId="1" animBg="1"/>
      <p:bldP spid="103" grpId="2" animBg="1"/>
      <p:bldP spid="103" grpId="3" animBg="1"/>
      <p:bldP spid="103" grpId="4" animBg="1"/>
      <p:bldP spid="103" grpId="5" animBg="1"/>
      <p:bldP spid="103" grpId="6" animBg="1"/>
      <p:bldP spid="103" grpId="7" animBg="1"/>
      <p:bldP spid="104" grpId="0" animBg="1"/>
      <p:bldP spid="104" grpId="1" animBg="1"/>
      <p:bldP spid="104" grpId="2" animBg="1"/>
      <p:bldP spid="104" grpId="3" animBg="1"/>
      <p:bldP spid="104" grpId="4" animBg="1"/>
      <p:bldP spid="104" grpId="5" animBg="1"/>
      <p:bldP spid="104" grpId="6" animBg="1"/>
      <p:bldP spid="104" grpId="7" animBg="1"/>
      <p:bldP spid="105" grpId="0" animBg="1"/>
      <p:bldP spid="105" grpId="1" animBg="1"/>
      <p:bldP spid="105" grpId="2" animBg="1"/>
      <p:bldP spid="105" grpId="3" animBg="1"/>
      <p:bldP spid="105" grpId="4" animBg="1"/>
      <p:bldP spid="105" grpId="5" animBg="1"/>
      <p:bldP spid="105" grpId="6" animBg="1"/>
      <p:bldP spid="105" grpId="7" animBg="1"/>
      <p:bldP spid="106" grpId="0" animBg="1"/>
      <p:bldP spid="107" grpId="0" animBg="1"/>
      <p:bldP spid="108" grpId="0" build="allAtOnce" animBg="1"/>
      <p:bldP spid="109" grpId="0" build="allAtOnce" animBg="1"/>
      <p:bldP spid="110" grpId="0" animBg="1"/>
      <p:bldP spid="111" grpId="0" animBg="1"/>
      <p:bldP spid="112" grpId="0" animBg="1"/>
      <p:bldP spid="112" grpId="1" animBg="1"/>
      <p:bldP spid="112" grpId="2" animBg="1"/>
      <p:bldP spid="112" grpId="3" animBg="1"/>
      <p:bldP spid="112" grpId="4" animBg="1"/>
      <p:bldP spid="112" grpId="5" animBg="1"/>
      <p:bldP spid="112" grpId="6" animBg="1"/>
      <p:bldP spid="113" grpId="0" animBg="1"/>
      <p:bldP spid="113" grpId="1" animBg="1"/>
      <p:bldP spid="113" grpId="2" animBg="1"/>
      <p:bldP spid="113" grpId="3" animBg="1"/>
      <p:bldP spid="113" grpId="4" animBg="1"/>
      <p:bldP spid="113" grpId="5" animBg="1"/>
      <p:bldP spid="113" grpId="6" animBg="1"/>
      <p:bldP spid="114" grpId="0" animBg="1"/>
      <p:bldP spid="114" grpId="1" animBg="1"/>
      <p:bldP spid="114" grpId="2" animBg="1"/>
      <p:bldP spid="114" grpId="3" animBg="1"/>
      <p:bldP spid="114" grpId="4" animBg="1"/>
      <p:bldP spid="114" grpId="5" animBg="1"/>
      <p:bldP spid="114" grpId="6" animBg="1"/>
      <p:bldP spid="115" grpId="0" animBg="1"/>
      <p:bldP spid="121" grpId="0" animBg="1"/>
      <p:bldP spid="122" grpId="0" build="allAtOnce" animBg="1"/>
      <p:bldP spid="123" grpId="0" animBg="1"/>
      <p:bldP spid="124" grpId="0" build="allAtOnce" animBg="1"/>
      <p:bldP spid="125" grpId="0" animBg="1"/>
      <p:bldP spid="126" grpId="0" animBg="1"/>
      <p:bldP spid="126" grpId="1" animBg="1"/>
      <p:bldP spid="126" grpId="2" animBg="1"/>
      <p:bldP spid="126" grpId="3" animBg="1"/>
      <p:bldP spid="126" grpId="4" animBg="1"/>
      <p:bldP spid="126" grpId="5" animBg="1"/>
      <p:bldP spid="127" grpId="0" animBg="1"/>
      <p:bldP spid="127" grpId="1" animBg="1"/>
      <p:bldP spid="127" grpId="2" animBg="1"/>
      <p:bldP spid="127" grpId="3" animBg="1"/>
      <p:bldP spid="127" grpId="4" animBg="1"/>
      <p:bldP spid="127" grpId="5" animBg="1"/>
      <p:bldP spid="128" grpId="0" animBg="1"/>
      <p:bldP spid="128" grpId="1" animBg="1"/>
      <p:bldP spid="128" grpId="2" animBg="1"/>
      <p:bldP spid="128" grpId="3" animBg="1"/>
      <p:bldP spid="128" grpId="4" animBg="1"/>
      <p:bldP spid="128" grpId="5" animBg="1"/>
      <p:bldP spid="129" grpId="0" animBg="1"/>
      <p:bldP spid="130" grpId="0" animBg="1"/>
      <p:bldP spid="131" grpId="0" build="allAtOnce" animBg="1"/>
      <p:bldP spid="132" grpId="0" animBg="1"/>
      <p:bldP spid="133" grpId="0" animBg="1"/>
      <p:bldP spid="134" grpId="0" build="allAtOnce" animBg="1"/>
      <p:bldP spid="135" grpId="0" animBg="1"/>
      <p:bldP spid="135" grpId="1" animBg="1"/>
      <p:bldP spid="135" grpId="2" animBg="1"/>
      <p:bldP spid="135" grpId="3" animBg="1"/>
      <p:bldP spid="135" grpId="4" animBg="1"/>
      <p:bldP spid="136" grpId="0" animBg="1"/>
      <p:bldP spid="136" grpId="1" animBg="1"/>
      <p:bldP spid="136" grpId="2" animBg="1"/>
      <p:bldP spid="136" grpId="3" animBg="1"/>
      <p:bldP spid="136" grpId="4" animBg="1"/>
      <p:bldP spid="137" grpId="1" animBg="1"/>
      <p:bldP spid="137" grpId="2" animBg="1"/>
      <p:bldP spid="137" grpId="3" animBg="1"/>
      <p:bldP spid="137" grpId="4" animBg="1"/>
      <p:bldP spid="137" grpId="5" animBg="1"/>
      <p:bldP spid="138" grpId="0" animBg="1"/>
      <p:bldP spid="139" grpId="0" animBg="1"/>
      <p:bldP spid="140" grpId="0" build="allAtOnce" animBg="1"/>
      <p:bldP spid="141" grpId="0" animBg="1"/>
      <p:bldP spid="142" grpId="0" animBg="1"/>
      <p:bldP spid="143" grpId="0" build="allAtOnce" animBg="1"/>
      <p:bldP spid="144" grpId="0" animBg="1"/>
      <p:bldP spid="144" grpId="1" animBg="1"/>
      <p:bldP spid="144" grpId="2" animBg="1"/>
      <p:bldP spid="144" grpId="3" animBg="1"/>
      <p:bldP spid="145" grpId="0" animBg="1"/>
      <p:bldP spid="145" grpId="1" animBg="1"/>
      <p:bldP spid="145" grpId="2" animBg="1"/>
      <p:bldP spid="145" grpId="3" animBg="1"/>
      <p:bldP spid="146" grpId="0" animBg="1"/>
      <p:bldP spid="146" grpId="1" animBg="1"/>
      <p:bldP spid="146" grpId="2" animBg="1"/>
      <p:bldP spid="146" grpId="3" animBg="1"/>
      <p:bldP spid="147" grpId="0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 animBg="1"/>
      <p:bldP spid="152" grpId="0" build="allAtOnce" animBg="1"/>
      <p:bldP spid="153" grpId="0" build="allAtOnce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build="allAtOnce" animBg="1"/>
      <p:bldP spid="160" grpId="0" animBg="1"/>
      <p:bldP spid="161" grpId="0" build="allAtOnce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571744"/>
            <a:ext cx="6050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71876"/>
            <a:ext cx="75713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Очень плохо!»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" action="ppaction://macro?name=Макрос21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643182"/>
            <a:ext cx="81147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500 000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643314"/>
            <a:ext cx="63979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Отлично!»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35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500306"/>
            <a:ext cx="680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100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571876"/>
            <a:ext cx="56444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«П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лохо!»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22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571744"/>
            <a:ext cx="6798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200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23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3571876"/>
            <a:ext cx="56444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«П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лохо!»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71480"/>
            <a:ext cx="6830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 сожалению,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Вы покидаете игру.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571744"/>
            <a:ext cx="6784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Ваш результат: 300 б.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357158" y="4714884"/>
            <a:ext cx="893729" cy="613788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786322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Хотите  вернуться и исправить ошибку?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endshow" highlightClick="1"/>
          </p:cNvPr>
          <p:cNvSpPr/>
          <p:nvPr/>
        </p:nvSpPr>
        <p:spPr>
          <a:xfrm>
            <a:off x="8001024" y="4714884"/>
            <a:ext cx="857256" cy="613788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macro?name=Макрос24"/>
          </p:cNvPr>
          <p:cNvSpPr/>
          <p:nvPr/>
        </p:nvSpPr>
        <p:spPr>
          <a:xfrm>
            <a:off x="2571736" y="5572140"/>
            <a:ext cx="41434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Продолжить с новым игроком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3571876"/>
            <a:ext cx="56444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Оценка: «П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лохо!»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1246</TotalTime>
  <Words>4518</Words>
  <PresentationFormat>Экран (4:3)</PresentationFormat>
  <Paragraphs>1592</Paragraphs>
  <Slides>35</Slides>
  <Notes>2</Notes>
  <HiddenSlides>15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admin</cp:lastModifiedBy>
  <cp:revision>221</cp:revision>
  <dcterms:modified xsi:type="dcterms:W3CDTF">2014-12-26T19:29:05Z</dcterms:modified>
</cp:coreProperties>
</file>