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4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1A19-61AF-459F-A01E-9B328839385E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E7DC-2067-409B-BDB9-A0B6CC409C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290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1A19-61AF-459F-A01E-9B328839385E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E7DC-2067-409B-BDB9-A0B6CC409C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99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1A19-61AF-459F-A01E-9B328839385E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E7DC-2067-409B-BDB9-A0B6CC409C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700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1A19-61AF-459F-A01E-9B328839385E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E7DC-2067-409B-BDB9-A0B6CC409C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775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1A19-61AF-459F-A01E-9B328839385E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E7DC-2067-409B-BDB9-A0B6CC409C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631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1A19-61AF-459F-A01E-9B328839385E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E7DC-2067-409B-BDB9-A0B6CC409C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223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1A19-61AF-459F-A01E-9B328839385E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E7DC-2067-409B-BDB9-A0B6CC409C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21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1A19-61AF-459F-A01E-9B328839385E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E7DC-2067-409B-BDB9-A0B6CC409C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66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1A19-61AF-459F-A01E-9B328839385E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E7DC-2067-409B-BDB9-A0B6CC409C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414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1A19-61AF-459F-A01E-9B328839385E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E7DC-2067-409B-BDB9-A0B6CC409C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898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1A19-61AF-459F-A01E-9B328839385E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E7DC-2067-409B-BDB9-A0B6CC409C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480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F1A19-61AF-459F-A01E-9B328839385E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EE7DC-2067-409B-BDB9-A0B6CC409C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03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i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9644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0843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5e3cfa629d4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5250"/>
            <a:ext cx="8856983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9581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i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036496" cy="669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0981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i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5694"/>
            <a:ext cx="5400600" cy="5419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84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i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20688"/>
            <a:ext cx="7344816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337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i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48680"/>
            <a:ext cx="7488831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0923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:\i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36712"/>
            <a:ext cx="7632848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283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F:\i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4752528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84785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Детский дом</dc:creator>
  <cp:lastModifiedBy>Детский дом</cp:lastModifiedBy>
  <cp:revision>1</cp:revision>
  <dcterms:created xsi:type="dcterms:W3CDTF">2014-01-23T05:02:12Z</dcterms:created>
  <dcterms:modified xsi:type="dcterms:W3CDTF">2014-01-23T05:11:11Z</dcterms:modified>
</cp:coreProperties>
</file>