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4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29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9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0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77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631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22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21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66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41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89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48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1A19-61AF-459F-A01E-9B328839385E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EE7DC-2067-409B-BDB9-A0B6CC409C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03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i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9644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84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5e3cfa629d4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5250"/>
            <a:ext cx="8856983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58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i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036496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98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i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94"/>
            <a:ext cx="5400600" cy="541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84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i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34481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3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488831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923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i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63284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283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F:\i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4752528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478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Детский дом</dc:creator>
  <cp:lastModifiedBy>Детский дом</cp:lastModifiedBy>
  <cp:revision>1</cp:revision>
  <dcterms:created xsi:type="dcterms:W3CDTF">2014-01-23T05:02:12Z</dcterms:created>
  <dcterms:modified xsi:type="dcterms:W3CDTF">2014-01-23T05:11:11Z</dcterms:modified>
</cp:coreProperties>
</file>