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C1F5-55C7-4188-A161-42B8BE776BFE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978B0-65E4-4FB7-ABE6-E342B216E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14300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«Она – школа» моя работа, моё открытие</a:t>
            </a:r>
            <a:r>
              <a:rPr lang="ru-RU" sz="3200" b="1" i="1" smtClean="0"/>
              <a:t>, </a:t>
            </a:r>
            <a:r>
              <a:rPr lang="ru-RU" sz="3200" b="1" i="1" smtClean="0"/>
              <a:t>моё </a:t>
            </a:r>
            <a:r>
              <a:rPr lang="ru-RU" sz="3200" b="1" i="1" dirty="0" smtClean="0"/>
              <a:t>общение, мои познания..</a:t>
            </a:r>
            <a:endParaRPr lang="ru-RU" sz="3200" b="1" i="1" dirty="0"/>
          </a:p>
        </p:txBody>
      </p:sp>
      <p:pic>
        <p:nvPicPr>
          <p:cNvPr id="1026" name="Picture 2" descr="C:\Documents and Settings\Ашот\Рабочий стол\школа фо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4619624" cy="34600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14942" y="1428736"/>
            <a:ext cx="36433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Школа – это светлый дом,</a:t>
            </a:r>
            <a:br>
              <a:rPr lang="ru-RU" sz="2000" b="1" i="1" dirty="0"/>
            </a:br>
            <a:r>
              <a:rPr lang="ru-RU" sz="2000" b="1" i="1" dirty="0" smtClean="0"/>
              <a:t>Дети учатся  все в </a:t>
            </a:r>
            <a:r>
              <a:rPr lang="ru-RU" sz="2000" b="1" i="1" dirty="0"/>
              <a:t>нём.</a:t>
            </a:r>
            <a:br>
              <a:rPr lang="ru-RU" sz="2000" b="1" i="1" dirty="0"/>
            </a:br>
            <a:r>
              <a:rPr lang="ru-RU" sz="2000" b="1" i="1" dirty="0"/>
              <a:t>Там </a:t>
            </a:r>
            <a:r>
              <a:rPr lang="ru-RU" sz="2000" b="1" i="1" dirty="0" smtClean="0"/>
              <a:t>научатся </a:t>
            </a:r>
            <a:r>
              <a:rPr lang="ru-RU" sz="2000" b="1" i="1" dirty="0"/>
              <a:t>писать,</a:t>
            </a:r>
            <a:br>
              <a:rPr lang="ru-RU" sz="2000" b="1" i="1" dirty="0"/>
            </a:br>
            <a:r>
              <a:rPr lang="ru-RU" sz="2000" b="1" i="1" dirty="0"/>
              <a:t>Складывать и умножать.</a:t>
            </a:r>
          </a:p>
          <a:p>
            <a:r>
              <a:rPr lang="ru-RU" sz="2000" b="1" i="1" dirty="0"/>
              <a:t>В школе многое </a:t>
            </a:r>
            <a:r>
              <a:rPr lang="ru-RU" sz="2000" b="1" i="1" dirty="0" smtClean="0"/>
              <a:t>узнают: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О своём любимом крае,</a:t>
            </a:r>
            <a:br>
              <a:rPr lang="ru-RU" sz="2000" b="1" i="1" dirty="0"/>
            </a:br>
            <a:r>
              <a:rPr lang="ru-RU" sz="2000" b="1" i="1" dirty="0"/>
              <a:t>О горах и океанах,</a:t>
            </a:r>
            <a:br>
              <a:rPr lang="ru-RU" sz="2000" b="1" i="1" dirty="0"/>
            </a:br>
            <a:r>
              <a:rPr lang="ru-RU" sz="2000" b="1" i="1" dirty="0"/>
              <a:t>О материках и странах;</a:t>
            </a:r>
          </a:p>
          <a:p>
            <a:r>
              <a:rPr lang="ru-RU" sz="2000" b="1" i="1" dirty="0"/>
              <a:t>И куда впадают реки,</a:t>
            </a:r>
            <a:br>
              <a:rPr lang="ru-RU" sz="2000" b="1" i="1" dirty="0"/>
            </a:br>
            <a:r>
              <a:rPr lang="ru-RU" sz="2000" b="1" i="1" dirty="0"/>
              <a:t>И какими были греки,</a:t>
            </a:r>
            <a:br>
              <a:rPr lang="ru-RU" sz="2000" b="1" i="1" dirty="0"/>
            </a:br>
            <a:r>
              <a:rPr lang="ru-RU" sz="2000" b="1" i="1" dirty="0"/>
              <a:t>И какие есть моря,</a:t>
            </a:r>
            <a:br>
              <a:rPr lang="ru-RU" sz="2000" b="1" i="1" dirty="0"/>
            </a:br>
            <a:r>
              <a:rPr lang="ru-RU" sz="2000" b="1" i="1" dirty="0"/>
              <a:t>И как вертится Земля.</a:t>
            </a:r>
          </a:p>
          <a:p>
            <a:r>
              <a:rPr lang="ru-RU" sz="2000" b="1" i="1" dirty="0"/>
              <a:t>В школе мастерские есть…</a:t>
            </a:r>
            <a:br>
              <a:rPr lang="ru-RU" sz="2000" b="1" i="1" dirty="0"/>
            </a:br>
            <a:r>
              <a:rPr lang="ru-RU" sz="2000" b="1" i="1" dirty="0"/>
              <a:t>Интересных дел не счесть!</a:t>
            </a:r>
            <a:br>
              <a:rPr lang="ru-RU" sz="2000" b="1" i="1" dirty="0"/>
            </a:br>
            <a:r>
              <a:rPr lang="ru-RU" sz="2000" b="1" i="1" dirty="0"/>
              <a:t>И звонок весёлый.</a:t>
            </a:r>
            <a:br>
              <a:rPr lang="ru-RU" sz="2000" b="1" i="1" dirty="0"/>
            </a:br>
            <a:r>
              <a:rPr lang="ru-RU" sz="2000" b="1" i="1" dirty="0"/>
              <a:t>Вот что значит “школа</a:t>
            </a:r>
            <a:r>
              <a:rPr lang="ru-RU" sz="2000" b="1" i="1" dirty="0" smtClean="0"/>
              <a:t>”!</a:t>
            </a:r>
          </a:p>
          <a:p>
            <a:pPr algn="r"/>
            <a:r>
              <a:rPr lang="ru-RU" sz="2000" b="1" i="1" dirty="0" smtClean="0"/>
              <a:t>Л.А. Арсенова</a:t>
            </a:r>
            <a:endParaRPr lang="ru-RU" sz="2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23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«Она – школа» моя работа, моё открытие, моё общение, мои познания..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«Она – школа» моя работа, моё открытие, мое общение, мои познания..</dc:title>
  <dc:creator>DeadMoroz</dc:creator>
  <cp:lastModifiedBy>DeadMoroz</cp:lastModifiedBy>
  <cp:revision>8</cp:revision>
  <dcterms:created xsi:type="dcterms:W3CDTF">2014-12-14T09:48:28Z</dcterms:created>
  <dcterms:modified xsi:type="dcterms:W3CDTF">2014-12-14T12:44:14Z</dcterms:modified>
</cp:coreProperties>
</file>