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117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6807-F6C7-4AD6-A0CC-50693AB4773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922AD-68F3-401C-BE65-518C49D09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572560" cy="1143008"/>
          </a:xfrm>
        </p:spPr>
        <p:txBody>
          <a:bodyPr>
            <a:noAutofit/>
          </a:bodyPr>
          <a:lstStyle/>
          <a:p>
            <a:r>
              <a:rPr lang="ru-RU" b="1" i="1" dirty="0" smtClean="0"/>
              <a:t>«Мы вместе» начинаем новый учебный год</a:t>
            </a:r>
            <a:endParaRPr lang="ru-RU" b="1" i="1" dirty="0"/>
          </a:p>
        </p:txBody>
      </p:sp>
      <p:pic>
        <p:nvPicPr>
          <p:cNvPr id="1026" name="Picture 2" descr="C:\Documents and Settings\Ашот\Рабочий стол\портфолио\DSCN0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428736"/>
            <a:ext cx="3838565" cy="51175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1571612"/>
            <a:ext cx="40719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+mj-lt"/>
              </a:rPr>
              <a:t>Здравствуй, год учебный, школьный!</a:t>
            </a:r>
            <a:r>
              <a:rPr lang="ru-RU" sz="2000" b="1" i="1" dirty="0" smtClean="0">
                <a:latin typeface="+mj-lt"/>
              </a:rPr>
              <a:t/>
            </a:r>
            <a:br>
              <a:rPr lang="ru-RU" sz="2000" b="1" i="1" dirty="0" smtClean="0">
                <a:latin typeface="+mj-lt"/>
              </a:rPr>
            </a:br>
            <a:r>
              <a:rPr lang="ru-RU" sz="2000" b="1" i="1" dirty="0">
                <a:latin typeface="+mj-lt"/>
              </a:rPr>
              <a:t>Всюду вас, ученики,</a:t>
            </a:r>
            <a:r>
              <a:rPr lang="ru-RU" sz="2000" b="1" i="1" dirty="0" smtClean="0">
                <a:latin typeface="+mj-lt"/>
              </a:rPr>
              <a:t/>
            </a:r>
            <a:br>
              <a:rPr lang="ru-RU" sz="2000" b="1" i="1" dirty="0" smtClean="0">
                <a:latin typeface="+mj-lt"/>
              </a:rPr>
            </a:br>
            <a:r>
              <a:rPr lang="ru-RU" sz="2000" b="1" i="1" dirty="0">
                <a:latin typeface="+mj-lt"/>
              </a:rPr>
              <a:t>Перезвоном колокольным</a:t>
            </a:r>
            <a:r>
              <a:rPr lang="ru-RU" sz="2000" b="1" i="1" dirty="0" smtClean="0">
                <a:latin typeface="+mj-lt"/>
              </a:rPr>
              <a:t/>
            </a:r>
            <a:br>
              <a:rPr lang="ru-RU" sz="2000" b="1" i="1" dirty="0" smtClean="0">
                <a:latin typeface="+mj-lt"/>
              </a:rPr>
            </a:br>
            <a:r>
              <a:rPr lang="ru-RU" sz="2000" b="1" i="1" dirty="0">
                <a:latin typeface="+mj-lt"/>
              </a:rPr>
              <a:t>Славят школьные звонки!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500438"/>
            <a:ext cx="40719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+mj-lt"/>
              </a:rPr>
              <a:t>Здравствуй, год учебный, школьный</a:t>
            </a:r>
            <a:r>
              <a:rPr lang="ru-RU" sz="2400" b="1" i="1" dirty="0">
                <a:latin typeface="+mj-lt"/>
              </a:rPr>
              <a:t>!</a:t>
            </a: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ru-RU" sz="2000" b="1" i="1" dirty="0">
                <a:latin typeface="+mj-lt"/>
              </a:rPr>
              <a:t>В добрый путь, ученики!</a:t>
            </a:r>
            <a:r>
              <a:rPr lang="ru-RU" sz="2000" b="1" i="1" dirty="0" smtClean="0">
                <a:latin typeface="+mj-lt"/>
              </a:rPr>
              <a:t/>
            </a:r>
            <a:br>
              <a:rPr lang="ru-RU" sz="2000" b="1" i="1" dirty="0" smtClean="0">
                <a:latin typeface="+mj-lt"/>
              </a:rPr>
            </a:br>
            <a:r>
              <a:rPr lang="ru-RU" sz="2000" b="1" i="1" dirty="0">
                <a:latin typeface="+mj-lt"/>
              </a:rPr>
              <a:t>Перезвоном колокольным</a:t>
            </a:r>
            <a:r>
              <a:rPr lang="ru-RU" sz="2000" b="1" i="1" dirty="0" smtClean="0">
                <a:latin typeface="+mj-lt"/>
              </a:rPr>
              <a:t/>
            </a:r>
            <a:br>
              <a:rPr lang="ru-RU" sz="2000" b="1" i="1" dirty="0" smtClean="0">
                <a:latin typeface="+mj-lt"/>
              </a:rPr>
            </a:br>
            <a:r>
              <a:rPr lang="ru-RU" sz="2000" b="1" i="1" dirty="0">
                <a:latin typeface="+mj-lt"/>
              </a:rPr>
              <a:t>Пусть звенят, звенят звонки!</a:t>
            </a:r>
            <a:br>
              <a:rPr lang="ru-RU" sz="2000" b="1" i="1" dirty="0">
                <a:latin typeface="+mj-lt"/>
              </a:rPr>
            </a:br>
            <a:endParaRPr lang="ru-RU" sz="2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«Мы вместе» учимся с педагогами и детьми «Мастер-класс»</a:t>
            </a:r>
            <a:endParaRPr lang="ru-RU" sz="4000" b="1" i="1" dirty="0"/>
          </a:p>
        </p:txBody>
      </p:sp>
      <p:pic>
        <p:nvPicPr>
          <p:cNvPr id="2050" name="Picture 2" descr="C:\Documents and Settings\Ашот\Рабочий стол\портфолио\getImag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255" y="1428736"/>
            <a:ext cx="2516567" cy="2626371"/>
          </a:xfrm>
          <a:prstGeom prst="rect">
            <a:avLst/>
          </a:prstGeom>
          <a:noFill/>
        </p:spPr>
      </p:pic>
      <p:pic>
        <p:nvPicPr>
          <p:cNvPr id="2051" name="Picture 3" descr="C:\Documents and Settings\Ашот\Рабочий стол\портфолио\P13608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785926"/>
            <a:ext cx="3833839" cy="2875380"/>
          </a:xfrm>
          <a:prstGeom prst="rect">
            <a:avLst/>
          </a:prstGeom>
          <a:noFill/>
        </p:spPr>
      </p:pic>
      <p:pic>
        <p:nvPicPr>
          <p:cNvPr id="1026" name="Picture 2" descr="C:\Documents and Settings\Ашот\Рабочий стол\P13608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4161239"/>
            <a:ext cx="3200352" cy="24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«Мы вместе» делаем выбор</a:t>
            </a:r>
            <a:r>
              <a:rPr lang="ru-RU" sz="3600" b="1" i="1" dirty="0" smtClean="0"/>
              <a:t>… </a:t>
            </a:r>
            <a:r>
              <a:rPr lang="ru-RU" sz="3600" b="1" i="1" dirty="0"/>
              <a:t>В</a:t>
            </a:r>
            <a:r>
              <a:rPr lang="ru-RU" sz="3600" b="1" i="1" dirty="0" smtClean="0"/>
              <a:t>ыбор в профессии, в общении, в сотрудничестве</a:t>
            </a:r>
            <a:endParaRPr lang="ru-RU" b="1" i="1" dirty="0"/>
          </a:p>
        </p:txBody>
      </p:sp>
      <p:pic>
        <p:nvPicPr>
          <p:cNvPr id="3074" name="Picture 2" descr="C:\Documents and Settings\Ашот\Рабочий стол\портфолио\P1350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857364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«Мы вместе» радуемся за победу в  конкурсе «Минута славы!»</a:t>
            </a:r>
            <a:endParaRPr lang="ru-RU" b="1" i="1" dirty="0"/>
          </a:p>
        </p:txBody>
      </p:sp>
      <p:pic>
        <p:nvPicPr>
          <p:cNvPr id="4098" name="Picture 2" descr="C:\Documents and Settings\Ашот\Рабочий стол\портфолио\P13609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714488"/>
            <a:ext cx="5962621" cy="44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«Мы вместе» танцуем… </a:t>
            </a:r>
            <a:br>
              <a:rPr lang="ru-RU" b="1" i="1" dirty="0" smtClean="0"/>
            </a:br>
            <a:r>
              <a:rPr lang="ru-RU" b="1" i="1" dirty="0" smtClean="0"/>
              <a:t>«День города»</a:t>
            </a:r>
            <a:endParaRPr lang="ru-RU" b="1" i="1" dirty="0"/>
          </a:p>
        </p:txBody>
      </p:sp>
      <p:pic>
        <p:nvPicPr>
          <p:cNvPr id="5122" name="Picture 2" descr="C:\Documents and Settings\Ашот\Рабочий стол\портфолио\Фото0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00174"/>
            <a:ext cx="4286280" cy="3214710"/>
          </a:xfrm>
          <a:prstGeom prst="rect">
            <a:avLst/>
          </a:prstGeom>
          <a:noFill/>
        </p:spPr>
      </p:pic>
      <p:pic>
        <p:nvPicPr>
          <p:cNvPr id="5123" name="Picture 3" descr="C:\Documents and Settings\Ашот\Рабочий стол\день гор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89735"/>
            <a:ext cx="4040187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«Мы вместе» готовимся к Новому году</a:t>
            </a:r>
            <a:endParaRPr lang="ru-RU" sz="4800" b="1" i="1" dirty="0"/>
          </a:p>
        </p:txBody>
      </p:sp>
      <p:pic>
        <p:nvPicPr>
          <p:cNvPr id="6146" name="Picture 2" descr="C:\Documents and Settings\Ашот\Рабочий стол\портфолио\DSC_00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357562"/>
            <a:ext cx="5166931" cy="3167225"/>
          </a:xfrm>
          <a:prstGeom prst="rect">
            <a:avLst/>
          </a:prstGeom>
          <a:noFill/>
        </p:spPr>
      </p:pic>
      <p:pic>
        <p:nvPicPr>
          <p:cNvPr id="6147" name="Picture 3" descr="C:\Documents and Settings\Ашот\Рабочий стол\портфолио\DSC_00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1857364"/>
            <a:ext cx="3099564" cy="4644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«Мы вместе» на общешкольном мероприятии «Масленица»</a:t>
            </a:r>
            <a:endParaRPr lang="ru-RU" b="1" i="1" dirty="0"/>
          </a:p>
        </p:txBody>
      </p:sp>
      <p:pic>
        <p:nvPicPr>
          <p:cNvPr id="7170" name="Picture 2" descr="C:\Documents and Settings\Ашот\Рабочий стол\портфолио\DSC002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500174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«Мы вместе» на летней детской площадке</a:t>
            </a:r>
            <a:endParaRPr lang="ru-RU" sz="3600" b="1" i="1" dirty="0"/>
          </a:p>
        </p:txBody>
      </p:sp>
      <p:pic>
        <p:nvPicPr>
          <p:cNvPr id="8194" name="Picture 2" descr="C:\Documents and Settings\Ашот\Рабочий стол\портфолио\Новая папка (2)\DSC012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018340"/>
            <a:ext cx="3357586" cy="2518190"/>
          </a:xfrm>
          <a:prstGeom prst="rect">
            <a:avLst/>
          </a:prstGeom>
          <a:noFill/>
        </p:spPr>
      </p:pic>
      <p:pic>
        <p:nvPicPr>
          <p:cNvPr id="8195" name="Picture 3" descr="C:\Documents and Settings\Ашот\Рабочий стол\портфолио\Новая папка (2)\DSC011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1048" y="1214422"/>
            <a:ext cx="3429024" cy="2571768"/>
          </a:xfrm>
          <a:prstGeom prst="rect">
            <a:avLst/>
          </a:prstGeom>
          <a:noFill/>
        </p:spPr>
      </p:pic>
      <p:pic>
        <p:nvPicPr>
          <p:cNvPr id="8196" name="Picture 4" descr="C:\Documents and Settings\Ашот\Рабочий стол\портфолио\Новая папка (2)\DSC01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928670"/>
            <a:ext cx="2857519" cy="2143140"/>
          </a:xfrm>
          <a:prstGeom prst="rect">
            <a:avLst/>
          </a:prstGeom>
          <a:noFill/>
        </p:spPr>
      </p:pic>
      <p:pic>
        <p:nvPicPr>
          <p:cNvPr id="8197" name="Picture 5" descr="C:\Documents and Settings\Ашот\Рабочий стол\портфолио\Новая папка (2)\DSC013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4143380"/>
            <a:ext cx="3395565" cy="2546673"/>
          </a:xfrm>
          <a:prstGeom prst="rect">
            <a:avLst/>
          </a:prstGeom>
          <a:noFill/>
        </p:spPr>
      </p:pic>
      <p:pic>
        <p:nvPicPr>
          <p:cNvPr id="8198" name="Picture 6" descr="C:\Documents and Settings\Ашот\Рабочий стол\портфолио\P14000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1357298"/>
            <a:ext cx="2335803" cy="252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«Мы вместе» побеждаем. Летняя площадка - Лучший отряд «Моряки»</a:t>
            </a:r>
            <a:endParaRPr lang="ru-RU" sz="3600" b="1" i="1" dirty="0"/>
          </a:p>
        </p:txBody>
      </p:sp>
      <p:pic>
        <p:nvPicPr>
          <p:cNvPr id="9218" name="Picture 2" descr="C:\Documents and Settings\Ашот\Рабочий стол\портфолио\P14001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571612"/>
            <a:ext cx="2686056" cy="3581408"/>
          </a:xfrm>
          <a:prstGeom prst="rect">
            <a:avLst/>
          </a:prstGeom>
          <a:noFill/>
        </p:spPr>
      </p:pic>
      <p:pic>
        <p:nvPicPr>
          <p:cNvPr id="9219" name="Picture 3" descr="C:\Documents and Settings\Ашот\Рабочий стол\портфолио\P1400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71612"/>
            <a:ext cx="2928958" cy="2196719"/>
          </a:xfrm>
          <a:prstGeom prst="rect">
            <a:avLst/>
          </a:prstGeom>
          <a:noFill/>
        </p:spPr>
      </p:pic>
      <p:pic>
        <p:nvPicPr>
          <p:cNvPr id="9220" name="Picture 4" descr="C:\Documents and Settings\Ашот\Рабочий стол\портфолио\P14001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3911206"/>
            <a:ext cx="3643305" cy="273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</TotalTime>
  <Words>109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«Мы вместе» начинаем новый учебный год</vt:lpstr>
      <vt:lpstr>«Мы вместе» учимся с педагогами и детьми «Мастер-класс»</vt:lpstr>
      <vt:lpstr>«Мы вместе» делаем выбор… Выбор в профессии, в общении, в сотрудничестве</vt:lpstr>
      <vt:lpstr>«Мы вместе» радуемся за победу в  конкурсе «Минута славы!»</vt:lpstr>
      <vt:lpstr>«Мы вместе» танцуем…  «День города»</vt:lpstr>
      <vt:lpstr>«Мы вместе» готовимся к Новому году</vt:lpstr>
      <vt:lpstr>«Мы вместе» на общешкольном мероприятии «Масленица»</vt:lpstr>
      <vt:lpstr>«Мы вместе» на летней детской площадке</vt:lpstr>
      <vt:lpstr>«Мы вместе» побеждаем. Летняя площадка - Лучший отряд «Моряки»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 начинаем новый учебный год</dc:title>
  <dc:creator>DeadMoroz</dc:creator>
  <cp:lastModifiedBy>DeadMoroz</cp:lastModifiedBy>
  <cp:revision>8</cp:revision>
  <dcterms:created xsi:type="dcterms:W3CDTF">2014-12-14T08:42:19Z</dcterms:created>
  <dcterms:modified xsi:type="dcterms:W3CDTF">2014-12-14T12:53:42Z</dcterms:modified>
</cp:coreProperties>
</file>