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0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E4F9-5A6D-4D99-98A7-18C60A81C1A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6225-1B1A-4493-A016-A723C2339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alnee.net/authors/Friedrich_Adolph_Wilhelm_Diesterwe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шот\Рабочий стол\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623140"/>
            <a:ext cx="2714644" cy="474908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43372" y="1571612"/>
            <a:ext cx="4500594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Светлана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имеет славянские корни и происходит от слова «светлая». Оно удивительно ласковое и тёплое.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 Светланы отличается властностью и стремлением к авторитарности. Обычно это трудолюбивая, активная, располагающая к себе женщина, которая очень любит чувствовать себя главной, поэтому постоянно командует окружающими. Обладательница этого имени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аккуратная, собранная, держащая под контролем всю свою жизнь. Светлана с радостью участвует во всевозможных общественных делах. Обладательница этого имени вообще редко позволяет кому-то формировать свою жизнь, она всегда и всего добивается самостоятельно, проявляя при этом удивительную решительность, настойчивость. В общении Светлана старается произвести о себе наилучшее впечатление. Она любит весёлые компании, умеет привнести в разговор изюминку, обладает хорошим чувством юмора.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Светлана тщательно следит за собой, в одежде стремится следовать моде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14290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Я - как личность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429552" cy="1082660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Я и моя семья</a:t>
            </a:r>
            <a:endParaRPr lang="ru-RU" sz="6000" b="1" i="1" dirty="0"/>
          </a:p>
        </p:txBody>
      </p:sp>
      <p:pic>
        <p:nvPicPr>
          <p:cNvPr id="4" name="Picture 2" descr="C:\Documents and Settings\Ашот\Рабочий стол\с керим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5129">
            <a:off x="571472" y="1643050"/>
            <a:ext cx="1748091" cy="4743937"/>
          </a:xfrm>
          <a:prstGeom prst="rect">
            <a:avLst/>
          </a:prstGeom>
          <a:noFill/>
        </p:spPr>
      </p:pic>
      <p:pic>
        <p:nvPicPr>
          <p:cNvPr id="1027" name="Picture 3" descr="C:\Documents and Settings\Ашот\Рабочий стол\Светочка\Мамин день рождения\DSC_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638">
            <a:off x="3459137" y="2263148"/>
            <a:ext cx="5121414" cy="3670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19288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1" dirty="0" smtClean="0"/>
              <a:t>“Love is that condition in which the happiness of another person is essential to your own.”  (Robert Heinlein)</a:t>
            </a:r>
          </a:p>
          <a:p>
            <a:r>
              <a:rPr lang="en-US" sz="2000" b="1" i="1" dirty="0" smtClean="0"/>
              <a:t> </a:t>
            </a:r>
          </a:p>
          <a:p>
            <a:r>
              <a:rPr lang="en-US" sz="2000" b="1" i="1" dirty="0" smtClean="0"/>
              <a:t>“</a:t>
            </a:r>
            <a:r>
              <a:rPr lang="ru-RU" sz="2000" b="1" i="1" dirty="0" smtClean="0"/>
              <a:t>Любовь это такое состояние, когда счастье другого человека является необходимым условием для твоего собственного.”  (Роберт Хайнлайн)</a:t>
            </a:r>
          </a:p>
          <a:p>
            <a:r>
              <a:rPr lang="ru-RU" sz="2000" b="1" i="1" dirty="0" smtClean="0"/>
              <a:t> </a:t>
            </a:r>
            <a:endParaRPr lang="ru-RU" sz="2000" b="1" i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14290"/>
            <a:ext cx="77867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и моя </a:t>
            </a:r>
            <a:r>
              <a:rPr lang="ru-RU" sz="40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любовь 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Вместе и навсегда!»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 descr="C:\Documents and Settings\Ашот\Рабочий стол\DSC0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000364" cy="5599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Я и моё творчество</a:t>
            </a:r>
            <a:endParaRPr lang="ru-RU" sz="5400" b="1" i="1" dirty="0"/>
          </a:p>
        </p:txBody>
      </p:sp>
      <p:pic>
        <p:nvPicPr>
          <p:cNvPr id="15363" name="Picture 3" descr="C:\Documents and Settings\Ашот\Рабочий стол\IMG_20141116_22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7615">
            <a:off x="534812" y="2189205"/>
            <a:ext cx="2799318" cy="3875744"/>
          </a:xfrm>
          <a:prstGeom prst="rect">
            <a:avLst/>
          </a:prstGeom>
          <a:noFill/>
        </p:spPr>
      </p:pic>
      <p:pic>
        <p:nvPicPr>
          <p:cNvPr id="15364" name="Picture 4" descr="C:\Documents and Settings\Ашот\Рабочий стол\IMG_20141116_221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2285469" cy="3357586"/>
          </a:xfrm>
          <a:prstGeom prst="rect">
            <a:avLst/>
          </a:prstGeom>
          <a:noFill/>
        </p:spPr>
      </p:pic>
      <p:pic>
        <p:nvPicPr>
          <p:cNvPr id="15366" name="Picture 6" descr="C:\Documents and Settings\Ашот\Рабочий стол\IMG__201411320__101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9194">
            <a:off x="6200128" y="3043956"/>
            <a:ext cx="2514590" cy="344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Я и моё увлечение - танцы</a:t>
            </a:r>
            <a:endParaRPr lang="ru-RU" b="1" i="1" dirty="0"/>
          </a:p>
        </p:txBody>
      </p:sp>
      <p:pic>
        <p:nvPicPr>
          <p:cNvPr id="16386" name="Picture 2" descr="C:\Documents and Settings\Ашот\Рабочий стол\портфолио\карна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000396" cy="2633365"/>
          </a:xfrm>
          <a:prstGeom prst="rect">
            <a:avLst/>
          </a:prstGeom>
          <a:noFill/>
        </p:spPr>
      </p:pic>
      <p:pic>
        <p:nvPicPr>
          <p:cNvPr id="16387" name="Picture 3" descr="C:\Documents and Settings\Ашот\Рабочий стол\портфолио\IMG_2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643314"/>
            <a:ext cx="2024014" cy="3031715"/>
          </a:xfrm>
          <a:prstGeom prst="rect">
            <a:avLst/>
          </a:prstGeom>
          <a:noFill/>
        </p:spPr>
      </p:pic>
      <p:pic>
        <p:nvPicPr>
          <p:cNvPr id="16388" name="Picture 4" descr="C:\Documents and Settings\Ашот\Рабочий стол\портфолио\IMG_2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00504"/>
            <a:ext cx="1771608" cy="2657412"/>
          </a:xfrm>
          <a:prstGeom prst="rect">
            <a:avLst/>
          </a:prstGeom>
          <a:noFill/>
        </p:spPr>
      </p:pic>
      <p:pic>
        <p:nvPicPr>
          <p:cNvPr id="16389" name="Picture 5" descr="C:\Documents and Settings\Ашот\Рабочий стол\портфолио\IMG_2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4"/>
            <a:ext cx="1795405" cy="269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Я и мой отдых </a:t>
            </a:r>
            <a:endParaRPr lang="ru-RU" sz="4800" b="1" i="1" dirty="0"/>
          </a:p>
        </p:txBody>
      </p:sp>
      <p:pic>
        <p:nvPicPr>
          <p:cNvPr id="17410" name="Picture 2" descr="C:\Documents and Settings\Ашот\Рабочий стол\карт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97084"/>
            <a:ext cx="2357454" cy="1326067"/>
          </a:xfrm>
          <a:prstGeom prst="rect">
            <a:avLst/>
          </a:prstGeom>
          <a:noFill/>
        </p:spPr>
      </p:pic>
      <p:pic>
        <p:nvPicPr>
          <p:cNvPr id="17411" name="Picture 3" descr="C:\Documents and Settings\Ашот\Рабочий стол\кругобайка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1893091" cy="2524122"/>
          </a:xfrm>
          <a:prstGeom prst="rect">
            <a:avLst/>
          </a:prstGeom>
          <a:noFill/>
        </p:spPr>
      </p:pic>
      <p:pic>
        <p:nvPicPr>
          <p:cNvPr id="17412" name="Picture 4" descr="C:\Documents and Settings\Ашот\Рабочий стол\круг.бай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00108"/>
            <a:ext cx="2786082" cy="2089561"/>
          </a:xfrm>
          <a:prstGeom prst="rect">
            <a:avLst/>
          </a:prstGeom>
          <a:noFill/>
        </p:spPr>
      </p:pic>
      <p:pic>
        <p:nvPicPr>
          <p:cNvPr id="17413" name="Picture 5" descr="C:\Documents and Settings\Ашот\Рабочий стол\отдых байк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000504"/>
            <a:ext cx="1993101" cy="2657468"/>
          </a:xfrm>
          <a:prstGeom prst="rect">
            <a:avLst/>
          </a:prstGeom>
          <a:noFill/>
        </p:spPr>
      </p:pic>
      <p:pic>
        <p:nvPicPr>
          <p:cNvPr id="17414" name="Picture 6" descr="C:\Documents and Settings\Ашот\Рабочий стол\каток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214290"/>
            <a:ext cx="1790704" cy="2387605"/>
          </a:xfrm>
          <a:prstGeom prst="rect">
            <a:avLst/>
          </a:prstGeom>
          <a:noFill/>
        </p:spPr>
      </p:pic>
      <p:pic>
        <p:nvPicPr>
          <p:cNvPr id="17415" name="Picture 7" descr="C:\Documents and Settings\Ашот\Рабочий стол\звездн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714752"/>
            <a:ext cx="2028820" cy="2705093"/>
          </a:xfrm>
          <a:prstGeom prst="rect">
            <a:avLst/>
          </a:prstGeom>
          <a:noFill/>
        </p:spPr>
      </p:pic>
      <p:pic>
        <p:nvPicPr>
          <p:cNvPr id="17416" name="Picture 8" descr="C:\Documents and Settings\Ашот\Рабочий стол\карнава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1428736"/>
            <a:ext cx="1428744" cy="1904992"/>
          </a:xfrm>
          <a:prstGeom prst="rect">
            <a:avLst/>
          </a:prstGeom>
          <a:noFill/>
        </p:spPr>
      </p:pic>
      <p:pic>
        <p:nvPicPr>
          <p:cNvPr id="17417" name="Picture 9" descr="C:\Documents and Settings\Ашот\Рабочий стол\боулин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3143248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Я и моя работа - Учитель</a:t>
            </a:r>
            <a:endParaRPr lang="ru-RU" b="1" i="1" dirty="0"/>
          </a:p>
        </p:txBody>
      </p:sp>
      <p:pic>
        <p:nvPicPr>
          <p:cNvPr id="18434" name="Picture 2" descr="G:\Светишна\фоты\само совершенство\DSCN9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481375" cy="46413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500306"/>
            <a:ext cx="47863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>
                <a:latin typeface="Lucida Console" pitchFamily="49" charset="0"/>
              </a:rPr>
              <a:t>Самым </a:t>
            </a:r>
            <a:r>
              <a:rPr lang="ru-RU" dirty="0">
                <a:latin typeface="Lucida Console" pitchFamily="49" charset="0"/>
              </a:rPr>
              <a:t>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воспитания</a:t>
            </a:r>
            <a:r>
              <a:rPr lang="ru-RU" dirty="0" smtClean="0">
                <a:latin typeface="Lucida Console" pitchFamily="49" charset="0"/>
              </a:rPr>
              <a:t>. </a:t>
            </a:r>
          </a:p>
          <a:p>
            <a:pPr algn="just"/>
            <a:endParaRPr lang="ru-RU" i="1" dirty="0">
              <a:latin typeface="Lucida Console" pitchFamily="49" charset="0"/>
              <a:hlinkClick r:id="rId3"/>
            </a:endParaRPr>
          </a:p>
          <a:p>
            <a:pPr algn="r"/>
            <a:endParaRPr lang="ru-RU" i="1" dirty="0" smtClean="0">
              <a:hlinkClick r:id="rId3"/>
            </a:endParaRPr>
          </a:p>
          <a:p>
            <a:pPr algn="r"/>
            <a:r>
              <a:rPr lang="ru-RU" i="1" dirty="0" smtClean="0">
                <a:hlinkClick r:id="rId3"/>
              </a:rPr>
              <a:t>Адольф</a:t>
            </a:r>
          </a:p>
          <a:p>
            <a:pPr algn="r"/>
            <a:r>
              <a:rPr lang="ru-RU" i="1" dirty="0" smtClean="0">
                <a:hlinkClick r:id="rId3"/>
              </a:rPr>
              <a:t> </a:t>
            </a:r>
            <a:r>
              <a:rPr lang="ru-RU" i="1" dirty="0" err="1">
                <a:hlinkClick r:id="rId3"/>
              </a:rPr>
              <a:t>Дистервег</a:t>
            </a:r>
            <a:endParaRPr lang="ru-RU" dirty="0" smtClean="0">
              <a:latin typeface="Lucida Console" pitchFamily="49" charset="0"/>
            </a:endParaRPr>
          </a:p>
          <a:p>
            <a:pPr algn="just"/>
            <a:endParaRPr lang="ru-RU" dirty="0">
              <a:latin typeface="Lucida Console" pitchFamily="49" charset="0"/>
            </a:endParaRPr>
          </a:p>
          <a:p>
            <a:pPr algn="just"/>
            <a:endParaRPr lang="ru-RU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89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Я и моя семья</vt:lpstr>
      <vt:lpstr>Слайд 3</vt:lpstr>
      <vt:lpstr>Я и моё творчество</vt:lpstr>
      <vt:lpstr>Я и моё увлечение - танцы</vt:lpstr>
      <vt:lpstr>Я и мой отдых </vt:lpstr>
      <vt:lpstr>Я и моя работа - Учитель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DeadMoroz</dc:creator>
  <cp:lastModifiedBy>DeadMoroz</cp:lastModifiedBy>
  <cp:revision>28</cp:revision>
  <dcterms:created xsi:type="dcterms:W3CDTF">2014-12-13T12:34:57Z</dcterms:created>
  <dcterms:modified xsi:type="dcterms:W3CDTF">2014-12-14T12:34:18Z</dcterms:modified>
</cp:coreProperties>
</file>