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06" r:id="rId4"/>
    <p:sldId id="307" r:id="rId5"/>
    <p:sldId id="308" r:id="rId6"/>
    <p:sldId id="309" r:id="rId7"/>
    <p:sldId id="313" r:id="rId8"/>
    <p:sldId id="283" r:id="rId9"/>
    <p:sldId id="295" r:id="rId10"/>
    <p:sldId id="259" r:id="rId11"/>
    <p:sldId id="315" r:id="rId12"/>
    <p:sldId id="316" r:id="rId13"/>
    <p:sldId id="317" r:id="rId14"/>
    <p:sldId id="260" r:id="rId15"/>
    <p:sldId id="261" r:id="rId16"/>
    <p:sldId id="262" r:id="rId17"/>
    <p:sldId id="263" r:id="rId18"/>
    <p:sldId id="264" r:id="rId19"/>
    <p:sldId id="265" r:id="rId20"/>
    <p:sldId id="312" r:id="rId21"/>
    <p:sldId id="267" r:id="rId22"/>
    <p:sldId id="266" r:id="rId23"/>
    <p:sldId id="296" r:id="rId24"/>
    <p:sldId id="272" r:id="rId25"/>
    <p:sldId id="277" r:id="rId26"/>
    <p:sldId id="319" r:id="rId27"/>
    <p:sldId id="282" r:id="rId28"/>
    <p:sldId id="322" r:id="rId29"/>
    <p:sldId id="285" r:id="rId30"/>
    <p:sldId id="286" r:id="rId31"/>
    <p:sldId id="287" r:id="rId32"/>
    <p:sldId id="293" r:id="rId33"/>
    <p:sldId id="288" r:id="rId34"/>
    <p:sldId id="311" r:id="rId35"/>
    <p:sldId id="310" r:id="rId36"/>
    <p:sldId id="289" r:id="rId37"/>
    <p:sldId id="291" r:id="rId38"/>
    <p:sldId id="300" r:id="rId39"/>
    <p:sldId id="299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556" autoAdjust="0"/>
  </p:normalViewPr>
  <p:slideViewPr>
    <p:cSldViewPr>
      <p:cViewPr>
        <p:scale>
          <a:sx n="76" d="100"/>
          <a:sy n="76" d="100"/>
        </p:scale>
        <p:origin x="-110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93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4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89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29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05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43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5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4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93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13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accent4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30344-332D-41B7-A332-97654E012CB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DA9AE-C0E2-4AC7-AD1C-ED3A15D8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8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060432" cy="252028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«Братья наши меньшие»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Описание-сравнение двух животных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717032"/>
            <a:ext cx="7272808" cy="280831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Презентацию составила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русского языка и литературы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Ерохина Лариса Евгеньевна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ГБС(К)ОУ школы-интерната</a:t>
            </a:r>
            <a:r>
              <a:rPr lang="en-US" b="1" dirty="0" smtClean="0">
                <a:solidFill>
                  <a:schemeClr val="tx1"/>
                </a:solidFill>
              </a:rPr>
              <a:t> I</a:t>
            </a:r>
            <a:r>
              <a:rPr lang="ru-RU" b="1" dirty="0" smtClean="0">
                <a:solidFill>
                  <a:schemeClr val="tx1"/>
                </a:solidFill>
              </a:rPr>
              <a:t> и</a:t>
            </a:r>
            <a:r>
              <a:rPr lang="en-US" b="1" dirty="0" smtClean="0">
                <a:solidFill>
                  <a:schemeClr val="tx1"/>
                </a:solidFill>
              </a:rPr>
              <a:t> II</a:t>
            </a:r>
            <a:r>
              <a:rPr lang="ru-RU" b="1" dirty="0" smtClean="0">
                <a:solidFill>
                  <a:schemeClr val="tx1"/>
                </a:solidFill>
              </a:rPr>
              <a:t> вида г. Армавира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Котенок и щенок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лариса\Pictures\Рисунок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551613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98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Я совсем еще маленький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лариса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39" y="1628800"/>
            <a:ext cx="7772401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88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Мы уже с тобой друзья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лариса\Pictures\Рисун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40929"/>
            <a:ext cx="8039101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18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Сладкий сон котенка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лариса\Pictures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12937"/>
            <a:ext cx="8039101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5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Милые</a:t>
            </a:r>
            <a:r>
              <a:rPr lang="ru-RU" sz="13800" b="1" dirty="0" smtClean="0">
                <a:solidFill>
                  <a:srgbClr val="FF0000"/>
                </a:solidFill>
              </a:rPr>
              <a:t> </a:t>
            </a:r>
            <a:r>
              <a:rPr lang="ru-RU" sz="8800" b="1" dirty="0" smtClean="0">
                <a:solidFill>
                  <a:srgbClr val="FF0000"/>
                </a:solidFill>
              </a:rPr>
              <a:t>котята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лариса\Pictures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1336"/>
            <a:ext cx="691673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11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Кот Рыжик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Users\лариса\Pictures\Рисунок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57531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43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Дружба животных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лариса\Pictures\Рисунок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66675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64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Любимый кот 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лариса\Pictures\Рисунок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7" y="1484784"/>
            <a:ext cx="3800475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2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Нам очень хорошо вместе!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лариса\Pictures\Рисунок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50479"/>
            <a:ext cx="6411913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26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Мы верные друзья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лариса\Pictures\Рисунок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66750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84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Цели урока: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Защитить продукт проекта «Братья наши меньшие».</a:t>
            </a:r>
          </a:p>
          <a:p>
            <a:r>
              <a:rPr lang="ru-RU" b="1" i="1" dirty="0" smtClean="0"/>
              <a:t>Описать животных по своим наблюдениям.</a:t>
            </a:r>
          </a:p>
          <a:p>
            <a:r>
              <a:rPr lang="ru-RU" b="1" i="1" dirty="0" smtClean="0"/>
              <a:t>Познакомиться с планом описания-сравнения, сравнить животных.</a:t>
            </a:r>
          </a:p>
          <a:p>
            <a:r>
              <a:rPr lang="ru-RU" b="1" i="1" dirty="0" smtClean="0"/>
              <a:t>Выполнить грамматические задания по теме.</a:t>
            </a:r>
          </a:p>
          <a:p>
            <a:r>
              <a:rPr lang="ru-RU" b="1" i="1" dirty="0" smtClean="0"/>
              <a:t>Оценить работу товарищей на уроке.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6195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Какие типы речи вам знакомы?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Arial Black" pitchFamily="34" charset="0"/>
                <a:ea typeface="BatangChe" pitchFamily="49" charset="-127"/>
              </a:rPr>
              <a:t>Описание</a:t>
            </a:r>
          </a:p>
          <a:p>
            <a:endParaRPr lang="ru-RU" sz="4800" dirty="0" smtClean="0">
              <a:latin typeface="Arial Black" pitchFamily="34" charset="0"/>
              <a:ea typeface="BatangChe" pitchFamily="49" charset="-127"/>
            </a:endParaRPr>
          </a:p>
          <a:p>
            <a:r>
              <a:rPr lang="ru-RU" sz="4800" dirty="0" smtClean="0">
                <a:latin typeface="Arial Black" pitchFamily="34" charset="0"/>
                <a:ea typeface="BatangChe" pitchFamily="49" charset="-127"/>
              </a:rPr>
              <a:t>Рассуждение</a:t>
            </a:r>
          </a:p>
          <a:p>
            <a:endParaRPr lang="ru-RU" sz="4800" dirty="0" smtClean="0">
              <a:latin typeface="Arial Black" pitchFamily="34" charset="0"/>
              <a:ea typeface="BatangChe" pitchFamily="49" charset="-127"/>
            </a:endParaRPr>
          </a:p>
          <a:p>
            <a:r>
              <a:rPr lang="ru-RU" sz="4800" dirty="0" smtClean="0">
                <a:latin typeface="Arial Black" pitchFamily="34" charset="0"/>
                <a:ea typeface="BatangChe" pitchFamily="49" charset="-127"/>
              </a:rPr>
              <a:t>Повествование</a:t>
            </a:r>
          </a:p>
        </p:txBody>
      </p:sp>
    </p:spTree>
    <p:extLst>
      <p:ext uri="{BB962C8B-B14F-4D97-AF65-F5344CB8AC3E}">
        <p14:creationId xmlns:p14="http://schemas.microsoft.com/office/powerpoint/2010/main" val="120134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Памятка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/>
              <a:t>О</a:t>
            </a:r>
            <a:r>
              <a:rPr lang="ru-RU" b="1" dirty="0" smtClean="0"/>
              <a:t>писывая </a:t>
            </a:r>
            <a:r>
              <a:rPr lang="ru-RU" b="1" dirty="0"/>
              <a:t>животных, вы должны обратить внимание на их рост или размер, масть или окраску, форму туловища, глаз, ушей, хвоста, шерсть. Нужно и упомянуть о характерных особенностях характеров животных, но увлекаться рассказом не следует, так как произойдет подмена описания животных рассказом о их жизни.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40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О ком говорится в тексте?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   Я </a:t>
            </a:r>
            <a:r>
              <a:rPr lang="ru-RU" b="1" dirty="0"/>
              <a:t>очень люблю домашних животных. И вот наконец родители мне подарили на день рождения котенка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    </a:t>
            </a:r>
            <a:r>
              <a:rPr lang="ru-RU" b="1" dirty="0"/>
              <a:t>Он был маленьким, пушистым, черного цвета с белой крапинкой на лбу. Крапинка имела форму звездочки, потому все начали называть котенка Звездочкой. Кругленькая мордашка с черным носиком, блестящими глазенками и маленькими стоячими ушками была у моего котенка.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09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Особенности художественного стиля: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 smtClean="0"/>
              <a:t>Использование сравнений, эпитетов, метафор, красивых прилагательных.</a:t>
            </a:r>
          </a:p>
          <a:p>
            <a:r>
              <a:rPr lang="ru-RU" sz="4000" b="1" dirty="0" smtClean="0"/>
              <a:t>Синонимов, антонимов, слов в переносном смысле.</a:t>
            </a:r>
          </a:p>
          <a:p>
            <a:r>
              <a:rPr lang="ru-RU" sz="4000" b="1" dirty="0" smtClean="0"/>
              <a:t>Передано ваше отношение к животным.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90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План описания животного: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1.Кто это? Порода, кличка.</a:t>
            </a:r>
          </a:p>
          <a:p>
            <a:r>
              <a:rPr lang="ru-RU" sz="3600" b="1" dirty="0" smtClean="0"/>
              <a:t>2.Внешность животного: какое оно животное: масть, шерсть, туловище, лапы, хвост, уши, нос, глаза, мордочка</a:t>
            </a:r>
          </a:p>
          <a:p>
            <a:r>
              <a:rPr lang="ru-RU" sz="3600" b="1" dirty="0" smtClean="0"/>
              <a:t>3 Повадки, привычки, поведение</a:t>
            </a:r>
          </a:p>
          <a:p>
            <a:r>
              <a:rPr lang="ru-RU" sz="3600" b="1" dirty="0" smtClean="0"/>
              <a:t>4.Характер</a:t>
            </a:r>
          </a:p>
          <a:p>
            <a:r>
              <a:rPr lang="ru-RU" sz="3600" b="1" dirty="0" smtClean="0"/>
              <a:t>5.Отношение к животному.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904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Синонимы</a:t>
            </a:r>
            <a:r>
              <a:rPr lang="ru-RU" sz="3600" b="1" dirty="0" smtClean="0"/>
              <a:t>: добрый, ласковый, доверчивый.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Антонимы</a:t>
            </a:r>
            <a:r>
              <a:rPr lang="ru-RU" sz="3600" b="1" dirty="0" smtClean="0"/>
              <a:t>: добрый – злой, умный-глупый,</a:t>
            </a:r>
          </a:p>
          <a:p>
            <a:pPr marL="0" indent="0">
              <a:buNone/>
            </a:pPr>
            <a:r>
              <a:rPr lang="ru-RU" sz="3600" b="1" dirty="0" smtClean="0"/>
              <a:t> </a:t>
            </a:r>
            <a:r>
              <a:rPr lang="ru-RU" sz="3600" b="1" dirty="0"/>
              <a:t>хитрый - простой, умный- глупый, ласковый- </a:t>
            </a:r>
            <a:r>
              <a:rPr lang="ru-RU" sz="3600" b="1" dirty="0" smtClean="0"/>
              <a:t>упрямый, маленький – большой, толстый-худой, длинные-короткие, сильный –слабый.</a:t>
            </a:r>
            <a:endParaRPr lang="ru-RU" sz="3600" b="1" dirty="0"/>
          </a:p>
          <a:p>
            <a:r>
              <a:rPr lang="ru-RU" sz="3600" b="1" dirty="0" smtClean="0"/>
              <a:t>Когти, лапы, хвост, шерсть, усы.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36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Угадайте по описанию, кто это.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У нее изящное , гибкое , длинное туловище.</a:t>
            </a:r>
          </a:p>
          <a:p>
            <a:r>
              <a:rPr lang="ru-RU" sz="3600" b="1" dirty="0" smtClean="0"/>
              <a:t>Она осторожно передвигается, у нее острые когти, царапается,</a:t>
            </a:r>
          </a:p>
          <a:p>
            <a:r>
              <a:rPr lang="ru-RU" sz="3600" b="1" dirty="0" smtClean="0"/>
              <a:t>  она-охотник,  </a:t>
            </a:r>
          </a:p>
          <a:p>
            <a:r>
              <a:rPr lang="ru-RU" sz="3600" b="1" dirty="0"/>
              <a:t>п</a:t>
            </a:r>
            <a:r>
              <a:rPr lang="ru-RU" sz="3600" b="1" dirty="0" smtClean="0"/>
              <a:t>одкрадывается незаметно, тихо.</a:t>
            </a:r>
          </a:p>
          <a:p>
            <a:r>
              <a:rPr lang="ru-RU" sz="3600" b="1" dirty="0" smtClean="0"/>
              <a:t>У нее шерсть мягкая, разной окраски.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94599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кошка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0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Кошки любят бродить по крышам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лариса\Pictures\Рисунок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64" y="1556792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09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Словарь: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ru-RU" b="1" dirty="0" smtClean="0"/>
              <a:t>Отличаются (чем?)</a:t>
            </a:r>
          </a:p>
          <a:p>
            <a:r>
              <a:rPr lang="ru-RU" b="1" dirty="0" smtClean="0"/>
              <a:t>Различаются</a:t>
            </a:r>
          </a:p>
          <a:p>
            <a:r>
              <a:rPr lang="ru-RU" b="1" dirty="0" smtClean="0"/>
              <a:t>Похожи</a:t>
            </a:r>
          </a:p>
          <a:p>
            <a:r>
              <a:rPr lang="ru-RU" b="1" dirty="0" smtClean="0"/>
              <a:t>У обоих ( у обеих) цвет шерсти рыжий (серый, черный,…)</a:t>
            </a:r>
          </a:p>
          <a:p>
            <a:r>
              <a:rPr lang="ru-RU" b="1" dirty="0" smtClean="0"/>
              <a:t>У одного уши длинные, а у другого –короткие.</a:t>
            </a:r>
          </a:p>
          <a:p>
            <a:r>
              <a:rPr lang="ru-RU" b="1" dirty="0" smtClean="0"/>
              <a:t>Оба кота большие и толстые, но у одного …;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560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Сравни </a:t>
            </a:r>
            <a:endParaRPr lang="ru-RU" sz="8000" b="1" dirty="0">
              <a:solidFill>
                <a:srgbClr val="FF0000"/>
              </a:solidFill>
            </a:endParaRPr>
          </a:p>
        </p:txBody>
      </p:sp>
      <p:pic>
        <p:nvPicPr>
          <p:cNvPr id="12290" name="Picture 2" descr="C:\Users\лариса\Pictures\Рисунок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45" y="1526611"/>
            <a:ext cx="3317875" cy="497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лариса\Pictures\Рисунок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356" y="1526611"/>
            <a:ext cx="4737100" cy="495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7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5400" b="1" dirty="0" smtClean="0"/>
              <a:t>Отгадайте загадку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Она сначала поиграет,</a:t>
            </a:r>
          </a:p>
          <a:p>
            <a:r>
              <a:rPr lang="ru-RU" b="1" dirty="0"/>
              <a:t> Потом уж точно выбирает:</a:t>
            </a:r>
          </a:p>
          <a:p>
            <a:r>
              <a:rPr lang="ru-RU" b="1" dirty="0"/>
              <a:t> Кому чего теперь нести,</a:t>
            </a:r>
          </a:p>
          <a:p>
            <a:r>
              <a:rPr lang="ru-RU" b="1" dirty="0"/>
              <a:t> Вилять хвостом или трясти.</a:t>
            </a:r>
          </a:p>
          <a:p>
            <a:r>
              <a:rPr lang="ru-RU" b="1" dirty="0"/>
              <a:t> Ушки, хвостик, мокрый нос,</a:t>
            </a:r>
          </a:p>
          <a:p>
            <a:r>
              <a:rPr lang="ru-RU" b="1" dirty="0"/>
              <a:t> Кто нам тапочки принёс?</a:t>
            </a:r>
          </a:p>
          <a:p>
            <a:r>
              <a:rPr lang="ru-RU" b="1" dirty="0"/>
              <a:t> (СОБАКА)</a:t>
            </a:r>
          </a:p>
        </p:txBody>
      </p:sp>
      <p:pic>
        <p:nvPicPr>
          <p:cNvPr id="1026" name="Picture 2" descr="C:\Users\лариса\Pictures\Рисунок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54463"/>
            <a:ext cx="31432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0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лариса\Pictures\Рисунок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1727200"/>
            <a:ext cx="7452321" cy="513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сравни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13314" name="Picture 2" descr="C:\Users\лариса\Pictures\Рисунок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619" y="1727200"/>
            <a:ext cx="5400675" cy="513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84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93330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Сравни взрослых кошек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по внешности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4338" name="Picture 2" descr="C:\Users\лариса\Pictures\Рисунок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80"/>
            <a:ext cx="4721225" cy="396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лариса\Pictures\Рисунок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930" y="2348881"/>
            <a:ext cx="5072062" cy="396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0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Составьте по картинке предложения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>
            <a:noAutofit/>
          </a:bodyPr>
          <a:lstStyle/>
          <a:p>
            <a:r>
              <a:rPr lang="ru-RU" b="1" dirty="0" smtClean="0"/>
              <a:t>На картинке я вижу двух кошек. Это домашние питомцы. Они отличаются внешним видом:</a:t>
            </a:r>
          </a:p>
          <a:p>
            <a:r>
              <a:rPr lang="ru-RU" b="1" dirty="0" smtClean="0"/>
              <a:t>Слева красивая кошка белого цвета, с пушистым  хвостом, маленькими лапками.</a:t>
            </a:r>
          </a:p>
          <a:p>
            <a:r>
              <a:rPr lang="ru-RU" b="1" dirty="0" smtClean="0"/>
              <a:t>У нее небольшие розовые ушки, глаза темные.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Вторая кошка рыжего цвета в полоску. Она тоже стройная . Но у нее шерсть  короткая., уши у нее большие, стоячие, а глаза изумрудного цвета. </a:t>
            </a:r>
            <a:r>
              <a:rPr lang="ru-RU" b="1" dirty="0">
                <a:solidFill>
                  <a:srgbClr val="FF0000"/>
                </a:solidFill>
              </a:rPr>
              <a:t>Мордочка на конце белого цвета.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У обеих кошек  носы розового цвета</a:t>
            </a:r>
            <a:r>
              <a:rPr lang="ru-RU" b="1" dirty="0" smtClean="0"/>
              <a:t>.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Составьте словосочетания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Длинная </a:t>
            </a:r>
            <a:r>
              <a:rPr lang="ru-RU" dirty="0" smtClean="0"/>
              <a:t>                                   </a:t>
            </a:r>
            <a:r>
              <a:rPr lang="ru-RU" sz="5100" b="1" i="1" dirty="0" smtClean="0"/>
              <a:t>уши</a:t>
            </a:r>
          </a:p>
          <a:p>
            <a:r>
              <a:rPr lang="ru-RU" sz="3500" b="1" i="1" dirty="0" smtClean="0"/>
              <a:t>Пушистая                              </a:t>
            </a:r>
            <a:r>
              <a:rPr lang="ru-RU" sz="4500" b="1" i="1" dirty="0" smtClean="0"/>
              <a:t>шерсть</a:t>
            </a:r>
          </a:p>
          <a:p>
            <a:r>
              <a:rPr lang="ru-RU" sz="3500" b="1" i="1" dirty="0" smtClean="0"/>
              <a:t>Рыжая                                    </a:t>
            </a:r>
            <a:r>
              <a:rPr lang="ru-RU" sz="4500" b="1" i="1" dirty="0" smtClean="0"/>
              <a:t>глаза</a:t>
            </a:r>
          </a:p>
          <a:p>
            <a:r>
              <a:rPr lang="ru-RU" sz="3500" b="1" i="1" dirty="0" smtClean="0"/>
              <a:t>Белая                                     </a:t>
            </a:r>
            <a:r>
              <a:rPr lang="ru-RU" sz="4400" b="1" i="1" dirty="0" smtClean="0"/>
              <a:t>кошка</a:t>
            </a:r>
          </a:p>
          <a:p>
            <a:r>
              <a:rPr lang="ru-RU" sz="3500" b="1" i="1" dirty="0" smtClean="0"/>
              <a:t>Пушистый                             </a:t>
            </a:r>
            <a:r>
              <a:rPr lang="ru-RU" sz="4500" b="1" i="1" dirty="0" smtClean="0"/>
              <a:t>лапы</a:t>
            </a:r>
          </a:p>
          <a:p>
            <a:r>
              <a:rPr lang="ru-RU" sz="3500" b="1" i="1" dirty="0" smtClean="0"/>
              <a:t>Зеленые                                </a:t>
            </a:r>
            <a:r>
              <a:rPr lang="ru-RU" sz="4500" b="1" i="1" dirty="0" smtClean="0"/>
              <a:t>нос</a:t>
            </a:r>
          </a:p>
          <a:p>
            <a:r>
              <a:rPr lang="ru-RU" sz="3500" b="1" i="1" dirty="0" smtClean="0"/>
              <a:t>Желтые</a:t>
            </a:r>
          </a:p>
          <a:p>
            <a:r>
              <a:rPr lang="ru-RU" sz="3500" b="1" dirty="0" smtClean="0"/>
              <a:t>Голубые                            </a:t>
            </a:r>
          </a:p>
          <a:p>
            <a:r>
              <a:rPr lang="ru-RU" sz="3500" b="1" dirty="0" smtClean="0"/>
              <a:t>Розовый</a:t>
            </a:r>
          </a:p>
          <a:p>
            <a:r>
              <a:rPr lang="ru-RU" sz="3500" b="1" dirty="0" smtClean="0"/>
              <a:t>Большие</a:t>
            </a:r>
          </a:p>
          <a:p>
            <a:r>
              <a:rPr lang="ru-RU" sz="3500" b="1" dirty="0" smtClean="0"/>
              <a:t>Толстые</a:t>
            </a:r>
          </a:p>
          <a:p>
            <a:r>
              <a:rPr lang="ru-RU" sz="3500" b="1" dirty="0" smtClean="0"/>
              <a:t>Черненький</a:t>
            </a:r>
          </a:p>
          <a:p>
            <a:endParaRPr lang="ru-RU" sz="3500" b="1" dirty="0"/>
          </a:p>
        </p:txBody>
      </p:sp>
    </p:spTree>
    <p:extLst>
      <p:ext uri="{BB962C8B-B14F-4D97-AF65-F5344CB8AC3E}">
        <p14:creationId xmlns:p14="http://schemas.microsoft.com/office/powerpoint/2010/main" val="72382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130100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chemeClr val="accent2"/>
                </a:solidFill>
              </a:rPr>
              <a:t>«Подбери  глагол» </a:t>
            </a:r>
            <a:r>
              <a:rPr lang="ru-RU" sz="3600" dirty="0" smtClean="0"/>
              <a:t>(Игра-соревнование</a:t>
            </a:r>
            <a:r>
              <a:rPr lang="ru-RU" sz="3600" dirty="0"/>
              <a:t>)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Мурлычет, </a:t>
            </a:r>
            <a:r>
              <a:rPr lang="ru-RU" b="1" dirty="0"/>
              <a:t>свернется клубочком, спит на кресле</a:t>
            </a:r>
            <a:r>
              <a:rPr lang="ru-RU" b="1" dirty="0" smtClean="0"/>
              <a:t>,</a:t>
            </a:r>
            <a:r>
              <a:rPr lang="ru-RU" b="1" dirty="0"/>
              <a:t> охраняет дом</a:t>
            </a:r>
            <a:r>
              <a:rPr lang="ru-RU" b="1" dirty="0" smtClean="0"/>
              <a:t>,</a:t>
            </a:r>
            <a:r>
              <a:rPr lang="ru-RU" b="1" dirty="0"/>
              <a:t> выполняет  (команды хозяина</a:t>
            </a:r>
            <a:r>
              <a:rPr lang="ru-RU" b="1" dirty="0" smtClean="0"/>
              <a:t>).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играет </a:t>
            </a:r>
            <a:r>
              <a:rPr lang="ru-RU" b="1" dirty="0"/>
              <a:t>с </a:t>
            </a:r>
            <a:r>
              <a:rPr lang="ru-RU" b="1" dirty="0" smtClean="0"/>
              <a:t>веревочкой; умывается,</a:t>
            </a:r>
            <a:r>
              <a:rPr lang="ru-RU" b="1" dirty="0"/>
              <a:t> </a:t>
            </a:r>
            <a:r>
              <a:rPr lang="ru-RU" b="1" dirty="0" smtClean="0"/>
              <a:t>облизывается,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прыгает, спит </a:t>
            </a:r>
            <a:r>
              <a:rPr lang="ru-RU" b="1" dirty="0"/>
              <a:t>( в будке</a:t>
            </a:r>
            <a:r>
              <a:rPr lang="ru-RU" b="1" dirty="0" smtClean="0"/>
              <a:t>),</a:t>
            </a:r>
            <a:r>
              <a:rPr lang="ru-RU" b="1" dirty="0"/>
              <a:t> лакает (молоко); </a:t>
            </a:r>
            <a:r>
              <a:rPr lang="ru-RU" b="1" dirty="0" smtClean="0"/>
              <a:t>грызет (косточку),</a:t>
            </a:r>
            <a:r>
              <a:rPr lang="ru-RU" b="1" dirty="0"/>
              <a:t> играет с веревочкой</a:t>
            </a:r>
            <a:r>
              <a:rPr lang="ru-RU" b="1" dirty="0" smtClean="0"/>
              <a:t>;</a:t>
            </a:r>
            <a:r>
              <a:rPr lang="ru-RU" b="1" dirty="0"/>
              <a:t> облизывается</a:t>
            </a:r>
            <a:r>
              <a:rPr lang="ru-RU" b="1" dirty="0" smtClean="0"/>
              <a:t>,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м</a:t>
            </a:r>
            <a:r>
              <a:rPr lang="ru-RU" b="1" dirty="0" smtClean="0"/>
              <a:t>яукает,</a:t>
            </a:r>
            <a:r>
              <a:rPr lang="ru-RU" b="1" dirty="0"/>
              <a:t> лакает (молоко</a:t>
            </a:r>
            <a:r>
              <a:rPr lang="ru-RU" b="1" dirty="0" smtClean="0"/>
              <a:t>);</a:t>
            </a:r>
            <a:r>
              <a:rPr lang="ru-RU" b="1" dirty="0"/>
              <a:t> бегает, ловит мышей;</a:t>
            </a:r>
          </a:p>
          <a:p>
            <a:pPr marL="0" indent="0">
              <a:buNone/>
            </a:pPr>
            <a:r>
              <a:rPr lang="ru-RU" b="1" dirty="0" smtClean="0"/>
              <a:t>прыгает</a:t>
            </a:r>
            <a:r>
              <a:rPr lang="ru-RU" b="1" dirty="0"/>
              <a:t>, </a:t>
            </a:r>
            <a:r>
              <a:rPr lang="ru-RU" b="1" dirty="0" smtClean="0"/>
              <a:t>бегает, кусается, скалит зубы.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30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Подбери глагол (Проверка)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Кошка</a:t>
            </a:r>
            <a:r>
              <a:rPr lang="ru-RU" b="1" dirty="0" smtClean="0"/>
              <a:t> (что делает?).</a:t>
            </a:r>
          </a:p>
          <a:p>
            <a:r>
              <a:rPr lang="ru-RU" b="1" dirty="0" smtClean="0"/>
              <a:t>Мурлычет, мяукает, свернется клубочком, спит на кресле,</a:t>
            </a:r>
          </a:p>
          <a:p>
            <a:r>
              <a:rPr lang="ru-RU" b="1" dirty="0"/>
              <a:t>л</a:t>
            </a:r>
            <a:r>
              <a:rPr lang="ru-RU" b="1" dirty="0" smtClean="0"/>
              <a:t>овит мышей;</a:t>
            </a:r>
          </a:p>
          <a:p>
            <a:r>
              <a:rPr lang="ru-RU" b="1" dirty="0"/>
              <a:t>и</a:t>
            </a:r>
            <a:r>
              <a:rPr lang="ru-RU" b="1" dirty="0" smtClean="0"/>
              <a:t>грает с веревочкой;</a:t>
            </a:r>
          </a:p>
          <a:p>
            <a:r>
              <a:rPr lang="ru-RU" b="1" dirty="0"/>
              <a:t>о</a:t>
            </a:r>
            <a:r>
              <a:rPr lang="ru-RU" b="1" dirty="0" smtClean="0"/>
              <a:t>близывается, </a:t>
            </a:r>
          </a:p>
          <a:p>
            <a:r>
              <a:rPr lang="ru-RU" b="1" dirty="0" smtClean="0"/>
              <a:t>лакает (молоко);</a:t>
            </a:r>
          </a:p>
          <a:p>
            <a:r>
              <a:rPr lang="ru-RU" b="1" dirty="0"/>
              <a:t>п</a:t>
            </a:r>
            <a:r>
              <a:rPr lang="ru-RU" b="1" dirty="0" smtClean="0"/>
              <a:t>рыгает, бегает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</a:rPr>
              <a:t>Собака</a:t>
            </a:r>
            <a:r>
              <a:rPr lang="ru-RU" b="1" dirty="0" smtClean="0"/>
              <a:t> (Что делает?).</a:t>
            </a:r>
          </a:p>
          <a:p>
            <a:r>
              <a:rPr lang="ru-RU" b="1" dirty="0" smtClean="0"/>
              <a:t>Гавкает, кусается, лает, играет с мячом, грызет косточку, бегает наперегонки, </a:t>
            </a:r>
          </a:p>
          <a:p>
            <a:r>
              <a:rPr lang="ru-RU" b="1" dirty="0"/>
              <a:t>с</a:t>
            </a:r>
            <a:r>
              <a:rPr lang="ru-RU" b="1" dirty="0" smtClean="0"/>
              <a:t>кучает, лижет, охраняет дом,</a:t>
            </a:r>
          </a:p>
          <a:p>
            <a:r>
              <a:rPr lang="ru-RU" b="1" dirty="0" smtClean="0"/>
              <a:t>выполняет  (команды хозяина).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5952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Угадай слово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14116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Открытые</a:t>
            </a:r>
            <a:r>
              <a:rPr lang="ru-RU" b="1" dirty="0"/>
              <a:t>, большие, маленькие, зеленые, черные, </a:t>
            </a:r>
            <a:r>
              <a:rPr lang="ru-RU" b="1" dirty="0" smtClean="0"/>
              <a:t>внимательные.</a:t>
            </a:r>
            <a:r>
              <a:rPr lang="ru-RU" b="1" dirty="0" smtClean="0">
                <a:solidFill>
                  <a:srgbClr val="FF0000"/>
                </a:solidFill>
              </a:rPr>
              <a:t>  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Глаза</a:t>
            </a:r>
          </a:p>
          <a:p>
            <a:pPr marL="0" indent="0">
              <a:buNone/>
            </a:pPr>
            <a:r>
              <a:rPr lang="ru-RU" b="1" dirty="0" smtClean="0"/>
              <a:t> Длинный</a:t>
            </a:r>
            <a:r>
              <a:rPr lang="ru-RU" b="1" dirty="0"/>
              <a:t>, узкий, широкий, круглый, маленький, черненький, розовый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Нос </a:t>
            </a:r>
          </a:p>
          <a:p>
            <a:pPr marL="0" indent="0">
              <a:buNone/>
            </a:pPr>
            <a:r>
              <a:rPr lang="ru-RU" b="1" dirty="0" smtClean="0"/>
              <a:t>Упрямый</a:t>
            </a:r>
            <a:r>
              <a:rPr lang="ru-RU" b="1" dirty="0"/>
              <a:t>, доверчивый, ласковый, сердитый, злой, добрый, хороший, мягкий, веселый, любит играть с мячом, бегать за </a:t>
            </a:r>
            <a:r>
              <a:rPr lang="ru-RU" b="1" dirty="0" smtClean="0"/>
              <a:t>мной.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Характер, привычки   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6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Описание-сравнение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600" b="1" dirty="0" smtClean="0"/>
              <a:t>План</a:t>
            </a:r>
          </a:p>
          <a:p>
            <a:r>
              <a:rPr lang="ru-RU" sz="3600" b="1" dirty="0" smtClean="0"/>
              <a:t>1.Основная мысль.</a:t>
            </a:r>
          </a:p>
          <a:p>
            <a:r>
              <a:rPr lang="ru-RU" sz="3600" b="1" dirty="0" smtClean="0"/>
              <a:t>2.Описание общих признаков  </a:t>
            </a:r>
            <a:r>
              <a:rPr lang="ru-RU" sz="3600" b="1" smtClean="0"/>
              <a:t>двух животных.</a:t>
            </a:r>
            <a:endParaRPr lang="ru-RU" sz="3600" b="1" dirty="0" smtClean="0"/>
          </a:p>
          <a:p>
            <a:r>
              <a:rPr lang="ru-RU" sz="3600" b="1" dirty="0" smtClean="0"/>
              <a:t>3.Вывод.</a:t>
            </a:r>
            <a:endParaRPr lang="ru-RU" sz="36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План</a:t>
            </a:r>
          </a:p>
          <a:p>
            <a:r>
              <a:rPr lang="ru-RU" sz="3300" b="1" dirty="0" smtClean="0"/>
              <a:t>1.Основная мысль.</a:t>
            </a:r>
          </a:p>
          <a:p>
            <a:r>
              <a:rPr lang="ru-RU" sz="3300" b="1" dirty="0" smtClean="0"/>
              <a:t>2.Описание одного  животного.</a:t>
            </a:r>
          </a:p>
          <a:p>
            <a:r>
              <a:rPr lang="ru-RU" sz="3300" b="1" dirty="0" smtClean="0"/>
              <a:t>3.Описание второго животного.</a:t>
            </a:r>
          </a:p>
          <a:p>
            <a:r>
              <a:rPr lang="ru-RU" sz="3300" b="1" dirty="0" smtClean="0"/>
              <a:t>4.Вывод.</a:t>
            </a:r>
            <a:endParaRPr lang="ru-RU" sz="3300" b="1" dirty="0"/>
          </a:p>
        </p:txBody>
      </p:sp>
    </p:spTree>
    <p:extLst>
      <p:ext uri="{BB962C8B-B14F-4D97-AF65-F5344CB8AC3E}">
        <p14:creationId xmlns:p14="http://schemas.microsoft.com/office/powerpoint/2010/main" val="246695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Поделись своими наблюдениями о животных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(Домашнее задание)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 ком ты расскажешь?</a:t>
            </a:r>
          </a:p>
          <a:p>
            <a:r>
              <a:rPr lang="ru-RU" sz="3600" b="1" dirty="0" smtClean="0"/>
              <a:t>Как его кличка?</a:t>
            </a:r>
          </a:p>
          <a:p>
            <a:r>
              <a:rPr lang="ru-RU" sz="3600" b="1" dirty="0" smtClean="0"/>
              <a:t>Какого он возраста?</a:t>
            </a:r>
          </a:p>
          <a:p>
            <a:r>
              <a:rPr lang="ru-RU" sz="3600" b="1" dirty="0" smtClean="0"/>
              <a:t>Какой его внешний вид?</a:t>
            </a:r>
          </a:p>
          <a:p>
            <a:r>
              <a:rPr lang="ru-RU" sz="3600" b="1" dirty="0" smtClean="0"/>
              <a:t>Что ты заметила интересного в его характере?</a:t>
            </a:r>
          </a:p>
          <a:p>
            <a:r>
              <a:rPr lang="ru-RU" sz="3600" b="1" dirty="0" smtClean="0"/>
              <a:t>Что любит делать ?</a:t>
            </a:r>
          </a:p>
          <a:p>
            <a:r>
              <a:rPr lang="ru-RU" sz="3600" b="1" dirty="0" smtClean="0"/>
              <a:t>Как ты относишься к нему?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137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Анкета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</a:t>
            </a:r>
            <a:r>
              <a:rPr lang="ru-RU" b="1" dirty="0"/>
              <a:t>. </a:t>
            </a:r>
            <a:r>
              <a:rPr lang="ru-RU" b="1" dirty="0" smtClean="0"/>
              <a:t>Кто</a:t>
            </a:r>
            <a:r>
              <a:rPr lang="ru-RU" b="1" dirty="0"/>
              <a:t>, по вашему мнению, был самый активный во время урока?</a:t>
            </a:r>
          </a:p>
          <a:p>
            <a:r>
              <a:rPr lang="ru-RU" b="1" dirty="0"/>
              <a:t>Чье описание животных вам понравилось больше всего и чем именно?</a:t>
            </a:r>
          </a:p>
          <a:p>
            <a:r>
              <a:rPr lang="ru-RU" b="1" dirty="0"/>
              <a:t>Что полезного взяли для себя из этого урока?</a:t>
            </a:r>
          </a:p>
          <a:p>
            <a:r>
              <a:rPr lang="ru-RU" b="1" dirty="0"/>
              <a:t>Достигли ли поставленной цели?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18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Отгадай загадку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Вся мохнатенькая,</a:t>
            </a:r>
          </a:p>
          <a:p>
            <a:r>
              <a:rPr lang="ru-RU" b="1" dirty="0"/>
              <a:t> Сама усатенькая,</a:t>
            </a:r>
          </a:p>
          <a:p>
            <a:r>
              <a:rPr lang="ru-RU" b="1" dirty="0"/>
              <a:t> Днем спит</a:t>
            </a:r>
          </a:p>
          <a:p>
            <a:r>
              <a:rPr lang="ru-RU" b="1" dirty="0"/>
              <a:t> И сказки говорит,</a:t>
            </a:r>
          </a:p>
          <a:p>
            <a:r>
              <a:rPr lang="ru-RU" b="1" dirty="0"/>
              <a:t> А ночью бродит, </a:t>
            </a:r>
          </a:p>
          <a:p>
            <a:r>
              <a:rPr lang="ru-RU" b="1" dirty="0"/>
              <a:t> На охоту ходит. </a:t>
            </a:r>
          </a:p>
          <a:p>
            <a:r>
              <a:rPr lang="ru-RU" dirty="0">
                <a:solidFill>
                  <a:srgbClr val="FF0000"/>
                </a:solidFill>
              </a:rPr>
              <a:t>(Кошка)</a:t>
            </a:r>
          </a:p>
        </p:txBody>
      </p:sp>
      <p:pic>
        <p:nvPicPr>
          <p:cNvPr id="2050" name="Picture 2" descr="C:\Users\лариса\Pictures\Рисунок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056" y="2835746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16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Отгадай загадки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Когда везли её до </a:t>
            </a:r>
            <a:r>
              <a:rPr lang="ru-RU" b="1" dirty="0" smtClean="0"/>
              <a:t>дома</a:t>
            </a:r>
            <a:r>
              <a:rPr lang="ru-RU" b="1" dirty="0"/>
              <a:t>,</a:t>
            </a:r>
          </a:p>
          <a:p>
            <a:r>
              <a:rPr lang="ru-RU" b="1" dirty="0"/>
              <a:t> Она вмещалась на ладони.</a:t>
            </a:r>
          </a:p>
          <a:p>
            <a:r>
              <a:rPr lang="ru-RU" b="1" dirty="0"/>
              <a:t> Сейчас же, лает звонче грома,</a:t>
            </a:r>
          </a:p>
          <a:p>
            <a:r>
              <a:rPr lang="ru-RU" b="1" dirty="0"/>
              <a:t> Гостей незваных вмиг прогонит.</a:t>
            </a:r>
          </a:p>
          <a:p>
            <a:r>
              <a:rPr lang="ru-RU" b="1" dirty="0"/>
              <a:t> (СОБАЧКА)</a:t>
            </a:r>
          </a:p>
          <a:p>
            <a:endParaRPr lang="ru-RU" b="1" dirty="0"/>
          </a:p>
          <a:p>
            <a:r>
              <a:rPr lang="ru-RU" b="1" dirty="0"/>
              <a:t>«Кошка» эта, что в лесах,</a:t>
            </a:r>
          </a:p>
          <a:p>
            <a:r>
              <a:rPr lang="ru-RU" b="1" dirty="0"/>
              <a:t> Самая большая.</a:t>
            </a:r>
          </a:p>
          <a:p>
            <a:r>
              <a:rPr lang="ru-RU" b="1" dirty="0"/>
              <a:t> Есть амурская. Живёт –</a:t>
            </a:r>
          </a:p>
          <a:p>
            <a:r>
              <a:rPr lang="ru-RU" b="1" dirty="0"/>
              <a:t> Край свой украшая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(Тигр)</a:t>
            </a:r>
            <a:endParaRPr lang="ru-RU" b="1" dirty="0"/>
          </a:p>
        </p:txBody>
      </p:sp>
      <p:pic>
        <p:nvPicPr>
          <p:cNvPr id="3074" name="Picture 2" descr="C:\Users\лариса\Pictures\Рисунок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91022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лариса\Pictures\Рисунок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413" y="4869160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5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Отгадай загадку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Мордочка усатая, шубка полосатая,</a:t>
            </a:r>
          </a:p>
          <a:p>
            <a:r>
              <a:rPr lang="ru-RU" b="1" dirty="0"/>
              <a:t> Часто умывается, но с водой не знается.</a:t>
            </a:r>
          </a:p>
          <a:p>
            <a:r>
              <a:rPr lang="ru-RU" b="1" dirty="0"/>
              <a:t>(Кошка)</a:t>
            </a:r>
          </a:p>
          <a:p>
            <a:r>
              <a:rPr lang="ru-RU" b="1" dirty="0"/>
              <a:t> ***</a:t>
            </a:r>
          </a:p>
          <a:p>
            <a:r>
              <a:rPr lang="ru-RU" b="1" dirty="0"/>
              <a:t> Мягкие лапки,</a:t>
            </a:r>
          </a:p>
          <a:p>
            <a:r>
              <a:rPr lang="ru-RU" b="1" dirty="0"/>
              <a:t> а в лапках — цап-царапки.</a:t>
            </a:r>
          </a:p>
          <a:p>
            <a:r>
              <a:rPr lang="ru-RU" b="1" dirty="0"/>
              <a:t>(Кошка)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Мохнатенькая,</a:t>
            </a:r>
          </a:p>
          <a:p>
            <a:r>
              <a:rPr lang="ru-RU" b="1" dirty="0"/>
              <a:t> Усатенькая,</a:t>
            </a:r>
          </a:p>
          <a:p>
            <a:r>
              <a:rPr lang="ru-RU" b="1" dirty="0"/>
              <a:t> По кладовкам рыщет, </a:t>
            </a:r>
          </a:p>
          <a:p>
            <a:r>
              <a:rPr lang="ru-RU" b="1" dirty="0"/>
              <a:t> </a:t>
            </a:r>
            <a:r>
              <a:rPr lang="ru-RU" b="1" dirty="0" err="1"/>
              <a:t>Сметанку</a:t>
            </a:r>
            <a:r>
              <a:rPr lang="ru-RU" b="1" dirty="0"/>
              <a:t> ищет. </a:t>
            </a:r>
          </a:p>
          <a:p>
            <a:r>
              <a:rPr lang="ru-RU" b="1" dirty="0"/>
              <a:t>(Кот)</a:t>
            </a:r>
          </a:p>
        </p:txBody>
      </p:sp>
      <p:pic>
        <p:nvPicPr>
          <p:cNvPr id="4098" name="Picture 2" descr="C:\Users\лариса\Pictures\Рисунок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38" y="4459188"/>
            <a:ext cx="21050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06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Проект: «Братья наши меньшие»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Подобрать книги о животных –</a:t>
            </a:r>
          </a:p>
          <a:p>
            <a:r>
              <a:rPr lang="ru-RU" sz="2800" b="1" dirty="0" smtClean="0"/>
              <a:t>Сумароков Дима</a:t>
            </a:r>
          </a:p>
          <a:p>
            <a:r>
              <a:rPr lang="ru-RU" sz="2800" b="1" dirty="0" smtClean="0"/>
              <a:t>Нарисовать любимцев -  Иванов Алеша и Жученко Толя.</a:t>
            </a:r>
          </a:p>
          <a:p>
            <a:r>
              <a:rPr lang="ru-RU" sz="2800" b="1" dirty="0" smtClean="0"/>
              <a:t>Телепередача «В мире животных»–Даша Мезенцева и Александрова Лина</a:t>
            </a:r>
          </a:p>
          <a:p>
            <a:r>
              <a:rPr lang="ru-RU" sz="2800" b="1" dirty="0" smtClean="0"/>
              <a:t>Сделать фотографии-Вика Авакимова</a:t>
            </a:r>
          </a:p>
          <a:p>
            <a:pPr marL="0" indent="0">
              <a:buNone/>
            </a:pPr>
            <a:r>
              <a:rPr lang="ru-RU" sz="2800" b="1" dirty="0" smtClean="0"/>
              <a:t>Провести беседу о животных в 3-м классе</a:t>
            </a:r>
          </a:p>
          <a:p>
            <a:pPr marL="0" indent="0">
              <a:buNone/>
            </a:pPr>
            <a:r>
              <a:rPr lang="ru-RU" sz="2800" b="1" dirty="0" smtClean="0"/>
              <a:t>Классный час: «Наши питомцы».</a:t>
            </a:r>
          </a:p>
          <a:p>
            <a:pPr marL="0" indent="0">
              <a:buNone/>
            </a:pPr>
            <a:r>
              <a:rPr lang="ru-RU" sz="2800" b="1" dirty="0" smtClean="0"/>
              <a:t>Посетить зоопарк, цирк, музей, оформить альбом.</a:t>
            </a:r>
          </a:p>
          <a:p>
            <a:pPr marL="0" indent="0"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6236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Это кошка Ксюша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C:\Users\лариса\Pictures\Рисунок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4553"/>
            <a:ext cx="7553325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75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Расскажите о ней: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Что это за кошка?</a:t>
            </a:r>
          </a:p>
          <a:p>
            <a:r>
              <a:rPr lang="ru-RU" sz="3600" b="1" dirty="0" smtClean="0"/>
              <a:t>У нее есть кличка?</a:t>
            </a:r>
          </a:p>
          <a:p>
            <a:r>
              <a:rPr lang="ru-RU" sz="3600" b="1" dirty="0" smtClean="0"/>
              <a:t>Какая у нее шерсть?</a:t>
            </a:r>
          </a:p>
          <a:p>
            <a:r>
              <a:rPr lang="ru-RU" sz="3600" b="1" dirty="0" smtClean="0"/>
              <a:t>Где она жила?</a:t>
            </a:r>
          </a:p>
          <a:p>
            <a:r>
              <a:rPr lang="ru-RU" sz="3600" b="1" dirty="0" smtClean="0"/>
              <a:t>Как относились к ней дети?</a:t>
            </a:r>
          </a:p>
          <a:p>
            <a:r>
              <a:rPr lang="ru-RU" sz="3600" b="1" dirty="0" smtClean="0"/>
              <a:t>Какая была кошка?</a:t>
            </a:r>
          </a:p>
          <a:p>
            <a:r>
              <a:rPr lang="ru-RU" sz="3600" b="1" dirty="0" smtClean="0"/>
              <a:t>Где она сейчас?</a:t>
            </a:r>
          </a:p>
          <a:p>
            <a:r>
              <a:rPr lang="ru-RU" sz="3600" b="1" dirty="0" smtClean="0"/>
              <a:t>Опишите ее внешность.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328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1155</Words>
  <Application>Microsoft Office PowerPoint</Application>
  <PresentationFormat>Экран (4:3)</PresentationFormat>
  <Paragraphs>194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«Братья наши меньшие» Описание-сравнение двух животных</vt:lpstr>
      <vt:lpstr>Цели урока:</vt:lpstr>
      <vt:lpstr>Отгадайте загадку</vt:lpstr>
      <vt:lpstr>Отгадай загадку</vt:lpstr>
      <vt:lpstr>Отгадай загадки</vt:lpstr>
      <vt:lpstr>Отгадай загадку</vt:lpstr>
      <vt:lpstr>Проект: «Братья наши меньшие»</vt:lpstr>
      <vt:lpstr>Это кошка Ксюша</vt:lpstr>
      <vt:lpstr>Расскажите о ней:</vt:lpstr>
      <vt:lpstr>Котенок и щенок</vt:lpstr>
      <vt:lpstr>Я совсем еще маленький</vt:lpstr>
      <vt:lpstr>Мы уже с тобой друзья</vt:lpstr>
      <vt:lpstr>Сладкий сон котенка</vt:lpstr>
      <vt:lpstr>Милые котята</vt:lpstr>
      <vt:lpstr>Кот Рыжик</vt:lpstr>
      <vt:lpstr>Дружба животных</vt:lpstr>
      <vt:lpstr>Любимый кот </vt:lpstr>
      <vt:lpstr>Нам очень хорошо вместе!</vt:lpstr>
      <vt:lpstr>Мы верные друзья</vt:lpstr>
      <vt:lpstr>Какие типы речи вам знакомы?</vt:lpstr>
      <vt:lpstr>Памятка</vt:lpstr>
      <vt:lpstr>О ком говорится в тексте?</vt:lpstr>
      <vt:lpstr>Особенности художественного стиля:</vt:lpstr>
      <vt:lpstr>План описания животного:</vt:lpstr>
      <vt:lpstr>Словарь:</vt:lpstr>
      <vt:lpstr>Угадайте по описанию, кто это.</vt:lpstr>
      <vt:lpstr>Кошки любят бродить по крышам</vt:lpstr>
      <vt:lpstr>Словарь:</vt:lpstr>
      <vt:lpstr>Сравни </vt:lpstr>
      <vt:lpstr>сравни</vt:lpstr>
      <vt:lpstr>Презентация PowerPoint</vt:lpstr>
      <vt:lpstr>Составьте по картинке предложения</vt:lpstr>
      <vt:lpstr>Составьте словосочетания</vt:lpstr>
      <vt:lpstr>  «Подбери  глагол» (Игра-соревнование)   </vt:lpstr>
      <vt:lpstr>Подбери глагол (Проверка)</vt:lpstr>
      <vt:lpstr>Угадай слово</vt:lpstr>
      <vt:lpstr>Описание-сравнение</vt:lpstr>
      <vt:lpstr>Поделись своими наблюдениями о животных (Домашнее задание)</vt:lpstr>
      <vt:lpstr>Анкета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Братья наши меньшие</dc:title>
  <dc:creator>лариса</dc:creator>
  <cp:lastModifiedBy>лариса</cp:lastModifiedBy>
  <cp:revision>135</cp:revision>
  <dcterms:created xsi:type="dcterms:W3CDTF">2014-01-09T17:13:55Z</dcterms:created>
  <dcterms:modified xsi:type="dcterms:W3CDTF">2014-02-09T11:26:58Z</dcterms:modified>
</cp:coreProperties>
</file>