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3" r:id="rId4"/>
    <p:sldId id="269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A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716016" y="1988840"/>
            <a:ext cx="4032448" cy="4680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Высшее педагогическое 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образование по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специальности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«коррекционная педагогика и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специальная психология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(дошкольная)»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высшая квалификационная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категория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общий трудовой стаж 10 лет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стаж педагогической работы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(работы по специальности)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10 лет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5733256"/>
            <a:ext cx="3888432" cy="9361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учитель-логопед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Маргарита Викторовна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Кадильникова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2060848"/>
            <a:ext cx="3168352" cy="35283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G:\Рита\1.jpg"/>
          <p:cNvPicPr/>
          <p:nvPr/>
        </p:nvPicPr>
        <p:blipFill>
          <a:blip r:embed="rId2" cstate="print"/>
          <a:srcRect b="19924"/>
          <a:stretch>
            <a:fillRect/>
          </a:stretch>
        </p:blipFill>
        <p:spPr bwMode="auto">
          <a:xfrm>
            <a:off x="971600" y="2204864"/>
            <a:ext cx="2905894" cy="33123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/>
        </p:spPr>
      </p:pic>
      <p:sp>
        <p:nvSpPr>
          <p:cNvPr id="6" name="Прямоугольник 5"/>
          <p:cNvSpPr/>
          <p:nvPr/>
        </p:nvSpPr>
        <p:spPr>
          <a:xfrm>
            <a:off x="179512" y="116632"/>
            <a:ext cx="8784976" cy="17281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портфолио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 2013 год\Работа логопеда\Sam_6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77548" cy="3883161"/>
          </a:xfrm>
          <a:prstGeom prst="rect">
            <a:avLst/>
          </a:prstGeom>
          <a:noFill/>
        </p:spPr>
      </p:pic>
      <p:pic>
        <p:nvPicPr>
          <p:cNvPr id="1027" name="Picture 3" descr="E:\ФОТО 2013 год\Работа логопеда\SAM_4611.JPG"/>
          <p:cNvPicPr>
            <a:picLocks noChangeAspect="1" noChangeArrowheads="1"/>
          </p:cNvPicPr>
          <p:nvPr/>
        </p:nvPicPr>
        <p:blipFill>
          <a:blip r:embed="rId3" cstate="print"/>
          <a:srcRect l="18530" t="10148" r="7351" b="3380"/>
          <a:stretch>
            <a:fillRect/>
          </a:stretch>
        </p:blipFill>
        <p:spPr bwMode="auto">
          <a:xfrm>
            <a:off x="4644008" y="2924944"/>
            <a:ext cx="4248472" cy="3717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Мои документы\Мои документы\3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4084" t="1485" r="1979" b="508"/>
          <a:stretch>
            <a:fillRect/>
          </a:stretch>
        </p:blipFill>
        <p:spPr bwMode="auto">
          <a:xfrm>
            <a:off x="251519" y="1196752"/>
            <a:ext cx="2810494" cy="4032448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выступления на методическом объединении учителей-логопедов;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-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посещние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педагогических марафонов в г.Москва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564904"/>
            <a:ext cx="2871788" cy="4064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11" name="Picture 2" descr="C:\Documents and Settings\User\Мои документы\Мои документы\сертификат-3.jpg"/>
          <p:cNvPicPr>
            <a:picLocks noChangeAspect="1" noChangeArrowheads="1"/>
          </p:cNvPicPr>
          <p:nvPr/>
        </p:nvPicPr>
        <p:blipFill>
          <a:blip r:embed="rId4" cstate="print"/>
          <a:srcRect l="7057" t="3764" r="6496"/>
          <a:stretch>
            <a:fillRect/>
          </a:stretch>
        </p:blipFill>
        <p:spPr bwMode="auto">
          <a:xfrm>
            <a:off x="4860032" y="2204864"/>
            <a:ext cx="3221878" cy="4476617"/>
          </a:xfrm>
          <a:prstGeom prst="rect">
            <a:avLst/>
          </a:prstGeom>
          <a:noFill/>
        </p:spPr>
      </p:pic>
      <p:pic>
        <p:nvPicPr>
          <p:cNvPr id="12" name="Picture 3" descr="E:\фото 2012 год\Работа Рита\SAM_4181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17857" t="26190" r="23214" b="2381"/>
          <a:stretch>
            <a:fillRect/>
          </a:stretch>
        </p:blipFill>
        <p:spPr bwMode="auto">
          <a:xfrm>
            <a:off x="6588224" y="1268760"/>
            <a:ext cx="2376264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User\Мои документы\Мои документы\13.jpg"/>
          <p:cNvPicPr>
            <a:picLocks noChangeAspect="1" noChangeArrowheads="1"/>
          </p:cNvPicPr>
          <p:nvPr/>
        </p:nvPicPr>
        <p:blipFill>
          <a:blip r:embed="rId2" cstate="print"/>
          <a:srcRect l="4912" t="1786" r="6683" b="5357"/>
          <a:stretch>
            <a:fillRect/>
          </a:stretch>
        </p:blipFill>
        <p:spPr bwMode="auto">
          <a:xfrm>
            <a:off x="2267744" y="404663"/>
            <a:ext cx="4248472" cy="5925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User\Мои документы\Мои документы\15.jpg"/>
          <p:cNvPicPr>
            <a:picLocks noChangeAspect="1" noChangeArrowheads="1"/>
          </p:cNvPicPr>
          <p:nvPr/>
        </p:nvPicPr>
        <p:blipFill>
          <a:blip r:embed="rId2" cstate="print"/>
          <a:srcRect l="1855" t="1365" r="3538" b="3073"/>
          <a:stretch>
            <a:fillRect/>
          </a:stretch>
        </p:blipFill>
        <p:spPr bwMode="auto">
          <a:xfrm>
            <a:off x="4427985" y="404664"/>
            <a:ext cx="4360598" cy="5985134"/>
          </a:xfrm>
          <a:prstGeom prst="rect">
            <a:avLst/>
          </a:prstGeom>
          <a:noFill/>
        </p:spPr>
      </p:pic>
      <p:pic>
        <p:nvPicPr>
          <p:cNvPr id="1026" name="Picture 2" descr="E:\ФОТО 2013 год\Лого-кабинет\SAM_4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3497287" cy="2622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E:\ФОТО 2013 год\Лого-кабинет\SAM_4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56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- выступления на методическом объединении учителей-логопедов; - посещние педагогических марафонов в г.Москва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69</cp:revision>
  <dcterms:modified xsi:type="dcterms:W3CDTF">2014-12-18T08:21:29Z</dcterms:modified>
</cp:coreProperties>
</file>