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  <p:sldId id="260" r:id="rId4"/>
    <p:sldId id="262" r:id="rId5"/>
    <p:sldId id="263" r:id="rId6"/>
    <p:sldId id="264" r:id="rId7"/>
    <p:sldId id="272" r:id="rId8"/>
    <p:sldId id="271" r:id="rId9"/>
    <p:sldId id="273" r:id="rId10"/>
    <p:sldId id="269" r:id="rId11"/>
    <p:sldId id="268" r:id="rId12"/>
    <p:sldId id="267" r:id="rId13"/>
    <p:sldId id="266" r:id="rId14"/>
    <p:sldId id="265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00" autoAdjust="0"/>
  </p:normalViewPr>
  <p:slideViewPr>
    <p:cSldViewPr>
      <p:cViewPr varScale="1">
        <p:scale>
          <a:sx n="63" d="100"/>
          <a:sy n="63" d="100"/>
        </p:scale>
        <p:origin x="-15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5707-3876-484A-A80C-10D4C690261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98A7-0ECC-4386-80EC-1F2BA4506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5707-3876-484A-A80C-10D4C690261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98A7-0ECC-4386-80EC-1F2BA4506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5707-3876-484A-A80C-10D4C690261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98A7-0ECC-4386-80EC-1F2BA4506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5707-3876-484A-A80C-10D4C690261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98A7-0ECC-4386-80EC-1F2BA4506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5707-3876-484A-A80C-10D4C690261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98A7-0ECC-4386-80EC-1F2BA4506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5707-3876-484A-A80C-10D4C690261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98A7-0ECC-4386-80EC-1F2BA4506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5707-3876-484A-A80C-10D4C690261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98A7-0ECC-4386-80EC-1F2BA4506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5707-3876-484A-A80C-10D4C690261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98A7-0ECC-4386-80EC-1F2BA4506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5707-3876-484A-A80C-10D4C690261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98A7-0ECC-4386-80EC-1F2BA4506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5707-3876-484A-A80C-10D4C690261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98A7-0ECC-4386-80EC-1F2BA4506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5707-3876-484A-A80C-10D4C690261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8B98A7-0ECC-4386-80EC-1F2BA4506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B65707-3876-484A-A80C-10D4C690261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8B98A7-0ECC-4386-80EC-1F2BA450607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23058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01222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755658">
            <a:off x="642659" y="295156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«Роль характера  взаимоотношений между родителями и детьми в развитии личности ребенка»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игры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14876" cy="6858000"/>
          </a:xfrm>
        </p:spPr>
      </p:pic>
      <p:pic>
        <p:nvPicPr>
          <p:cNvPr id="6" name="Содержимое 5" descr="learning-kid-600x60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3438" y="0"/>
            <a:ext cx="5371325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3" descr="игр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868" y="5857892"/>
            <a:ext cx="6595606" cy="4389437"/>
          </a:xfrm>
        </p:spPr>
      </p:pic>
      <p:pic>
        <p:nvPicPr>
          <p:cNvPr id="7" name="Содержимое 6" descr="ro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19421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97084806_4511986_1345162541_1319068569_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29124" y="0"/>
            <a:ext cx="4857784" cy="3028950"/>
          </a:xfrm>
        </p:spPr>
      </p:pic>
      <p:pic>
        <p:nvPicPr>
          <p:cNvPr id="7" name="Содержимое 5" descr="padres_hij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2819400"/>
            <a:ext cx="4643438" cy="4038600"/>
          </a:xfrm>
          <a:prstGeom prst="rect">
            <a:avLst/>
          </a:prstGeom>
        </p:spPr>
      </p:pic>
      <p:pic>
        <p:nvPicPr>
          <p:cNvPr id="9" name="Содержимое 8" descr="rugayut1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4506148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7DD8F94735CDE35B8E9B790829E3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-171206" y="0"/>
            <a:ext cx="9315206" cy="6858000"/>
          </a:xfrm>
        </p:spPr>
      </p:pic>
      <p:pic>
        <p:nvPicPr>
          <p:cNvPr id="10" name="Содержимое 7" descr="92436563_problema_vospitani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14346" y="-113372"/>
            <a:ext cx="9661343" cy="7471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amil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7229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633022"/>
            <a:ext cx="8229600" cy="322497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/>
            </a:r>
            <a:br>
              <a:rPr lang="ru-RU" sz="20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- будьте требовательны, но уважайте в ребенке развивающуюся личность;</a:t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- отношения стройте на любви, уважении и доверии к ребенку;</a:t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- уважительно относитесь к детским интересам и потребностям;</a:t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- изучайте индивидуальные особенности ребенка и сохраняйте его индивидуальность, очень важно, чтобы он был не похож на других, проявляйте интерес к его деятельности;</a:t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- старайтесь почувствовать его эмоциональное состояние, тогда для ребенка на всю жизнь вы будете настоящим другом;</a:t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- общение с родителями жизненно необходимо ребенку для развития личности. </a:t>
            </a:r>
            <a:r>
              <a:rPr lang="ru-RU" sz="2000" b="1" dirty="0" smtClean="0">
                <a:solidFill>
                  <a:srgbClr val="FFFF00"/>
                </a:solidFill>
              </a:rPr>
              <a:t/>
            </a:r>
            <a:br>
              <a:rPr lang="ru-RU" sz="2000" b="1" dirty="0" smtClean="0">
                <a:solidFill>
                  <a:srgbClr val="FFFF00"/>
                </a:solidFill>
              </a:rPr>
            </a:br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VYr9lkgbQ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57222" y="-357214"/>
            <a:ext cx="9501222" cy="721521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400156" cy="296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Цель</a:t>
            </a:r>
            <a:r>
              <a:rPr lang="ru-RU" sz="3200" dirty="0"/>
              <a:t>: 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 </a:t>
            </a:r>
            <a:r>
              <a:rPr lang="ru-RU" sz="3200" dirty="0"/>
              <a:t>создание необходимых условий для развития ответственных и взаимозависимых отношений с семьями воспитанников, обеспечивающих целостное развитие личности ребенка, компетентности его родителей, заключающейся в способности разрешать разные типы социально-педагогических ситуаций, связанных с воспитанием ребенка.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786322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Ответы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 – Могу и всегда так поступаю.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Б – Могу, но не всегда так поступаю.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 – Не могу.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Посчитайте очки:</a:t>
            </a:r>
          </a:p>
          <a:p>
            <a:pPr>
              <a:buNone/>
            </a:pPr>
            <a:r>
              <a:rPr lang="ru-RU" sz="4000" dirty="0" smtClean="0"/>
              <a:t>Ответ «А» - оценивается в 3 очка.</a:t>
            </a:r>
          </a:p>
          <a:p>
            <a:pPr>
              <a:buNone/>
            </a:pPr>
            <a:r>
              <a:rPr lang="ru-RU" sz="4000" dirty="0" smtClean="0"/>
              <a:t>Ответ «Б» - оценивается в 2 очка.</a:t>
            </a:r>
          </a:p>
          <a:p>
            <a:pPr>
              <a:buNone/>
            </a:pPr>
            <a:r>
              <a:rPr lang="ru-RU" sz="4000" dirty="0" smtClean="0"/>
              <a:t>Ответ «В» - оценивается в 1 очко.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714488"/>
            <a:ext cx="850109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Если вы набрали от 30 до 90 очков: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Ваш ребенок – самая большая ценность в вашей жизни. Вы стремитесь не только понять, но и узнать его, относитесь к нему с уважением, придерживаетесь прогрессивных методов воспитания. Вы действуете правильно и можете надеяться на лучшие результаты.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5800" dirty="0" smtClean="0">
                <a:solidFill>
                  <a:srgbClr val="FF0000"/>
                </a:solidFill>
              </a:rPr>
              <a:t>Если вы набрали от 16 до 30 очков:</a:t>
            </a:r>
          </a:p>
          <a:p>
            <a:pPr>
              <a:buNone/>
            </a:pPr>
            <a:r>
              <a:rPr lang="ru-RU" sz="5800" dirty="0" smtClean="0"/>
              <a:t>   Забота о ребенке для вас вопрос первостепенной важности. Вы обладаете способностями воспитателя, но на практике не всегда применяете их последовательно и целенаправленно. Порой вы чересчур строги, в других случаях излишне мягки, кроме того, вы склонны к компромиссам, которые ослабляют воспитательный эффект. Вам следует серьезно задуматься над своим подходом к воспитанию ребенка.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5327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Изучения уровня родительского внимания </a:t>
            </a:r>
            <a:r>
              <a:rPr lang="ru-RU" sz="4400" b="1" dirty="0" smtClean="0">
                <a:solidFill>
                  <a:schemeClr val="bg1"/>
                </a:solidFill>
              </a:rPr>
              <a:t>глазами детей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428860" y="1714488"/>
          <a:ext cx="4429156" cy="321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2214578"/>
              </a:tblGrid>
              <a:tr h="107157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 </a:t>
                      </a:r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92%</a:t>
                      </a:r>
                      <a:endParaRPr lang="ru-RU" sz="3200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4 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КЛАСС</a:t>
                      </a:r>
                    </a:p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67%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6 </a:t>
                      </a:r>
                      <a:r>
                        <a:rPr lang="ru-RU" dirty="0" smtClean="0"/>
                        <a:t>КЛАСС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45%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66802" y="316739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19202" y="331979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5819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u="sng" dirty="0" smtClean="0">
                <a:solidFill>
                  <a:srgbClr val="FF0000"/>
                </a:solidFill>
              </a:rPr>
              <a:t>Взаимодействие детей и родителей. </a:t>
            </a:r>
            <a:br>
              <a:rPr lang="ru-RU" sz="3100" b="1" u="sng" dirty="0" smtClean="0">
                <a:solidFill>
                  <a:srgbClr val="FF0000"/>
                </a:solidFill>
              </a:rPr>
            </a:br>
            <a:r>
              <a:rPr lang="ru-RU" sz="3100" b="1" u="sng" dirty="0" smtClean="0">
                <a:solidFill>
                  <a:srgbClr val="FF0000"/>
                </a:solidFill>
              </a:rPr>
              <a:t>Современные формы совместной деятельности.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7868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500306"/>
            <a:ext cx="10501290" cy="26776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Совместное детско-родительское творчество.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Чтение книг.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Совместные развивающие игры.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Организация детско-взрослой театрализации.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Ведение семейных альбомов,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заполнение «Альбома открытий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255</Words>
  <Application>Microsoft Office PowerPoint</Application>
  <PresentationFormat>Экран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«Роль характера  взаимоотношений между родителями и детьми в развитии личности ребенка»</vt:lpstr>
      <vt:lpstr>Слайд 2</vt:lpstr>
      <vt:lpstr>Ответы А – Могу и всегда так поступаю. Б – Могу, но не всегда так поступаю. В – Не могу. </vt:lpstr>
      <vt:lpstr>Слайд 4</vt:lpstr>
      <vt:lpstr>Слайд 5</vt:lpstr>
      <vt:lpstr>Слайд 6</vt:lpstr>
      <vt:lpstr>Изучения уровня родительского внимания глазами детей</vt:lpstr>
      <vt:lpstr>     </vt:lpstr>
      <vt:lpstr>Взаимодействие детей и родителей.  Современные формы совместной деятельности. </vt:lpstr>
      <vt:lpstr>Слайд 10</vt:lpstr>
      <vt:lpstr>Слайд 11</vt:lpstr>
      <vt:lpstr>Слайд 12</vt:lpstr>
      <vt:lpstr>Слайд 13</vt:lpstr>
      <vt:lpstr> - будьте требовательны, но уважайте в ребенке развивающуюся личность; - отношения стройте на любви, уважении и доверии к ребенку; - уважительно относитесь к детским интересам и потребностям; - изучайте индивидуальные особенности ребенка и сохраняйте его индивидуальность, очень важно, чтобы он был не похож на других, проявляйте интерес к его деятельности; - старайтесь почувствовать его эмоциональное состояние, тогда для ребенка на всю жизнь вы будете настоящим другом; - общение с родителями жизненно необходимо ребенку для развития личности.  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«Роль характера  взаимоотношений между родителями и детьми в развитии личности ребенка» </dc:title>
  <dc:creator>User</dc:creator>
  <cp:lastModifiedBy>RePack by SPecialiST</cp:lastModifiedBy>
  <cp:revision>12</cp:revision>
  <dcterms:created xsi:type="dcterms:W3CDTF">2013-12-10T17:19:09Z</dcterms:created>
  <dcterms:modified xsi:type="dcterms:W3CDTF">2013-12-10T19:15:11Z</dcterms:modified>
</cp:coreProperties>
</file>