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82" r:id="rId3"/>
    <p:sldId id="307" r:id="rId4"/>
    <p:sldId id="283" r:id="rId5"/>
    <p:sldId id="286" r:id="rId6"/>
    <p:sldId id="287" r:id="rId7"/>
    <p:sldId id="288" r:id="rId8"/>
    <p:sldId id="291" r:id="rId9"/>
    <p:sldId id="299" r:id="rId10"/>
    <p:sldId id="302" r:id="rId11"/>
    <p:sldId id="303" r:id="rId12"/>
    <p:sldId id="292" r:id="rId13"/>
    <p:sldId id="297" r:id="rId14"/>
    <p:sldId id="298" r:id="rId15"/>
    <p:sldId id="304" r:id="rId16"/>
    <p:sldId id="305" r:id="rId17"/>
    <p:sldId id="306" r:id="rId18"/>
    <p:sldId id="258" r:id="rId19"/>
    <p:sldId id="260" r:id="rId20"/>
    <p:sldId id="261" r:id="rId21"/>
    <p:sldId id="262" r:id="rId22"/>
    <p:sldId id="263" r:id="rId23"/>
    <p:sldId id="264" r:id="rId24"/>
    <p:sldId id="268" r:id="rId25"/>
    <p:sldId id="266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D16D2-FEF2-44D9-BD2B-E8FCBBA513A1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5C6A-866E-4CFF-A921-315D6433E6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4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130B4C-FE24-4989-89EA-5BB3EA4B9B09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74B8A8-5B8E-4C84-8DA4-0A0D4DD90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24744"/>
            <a:ext cx="8291264" cy="2952328"/>
          </a:xfr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tabLst>
                <a:tab pos="892175" algn="l"/>
              </a:tabLst>
            </a:pPr>
            <a:r>
              <a:rPr lang="ru-RU" sz="7200" dirty="0" smtClean="0">
                <a:latin typeface="Arial Black" pitchFamily="34" charset="0"/>
              </a:rPr>
              <a:t>НАРКОТИКАМ НЕТ!</a:t>
            </a: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"/>
    </mc:Choice>
    <mc:Fallback xmlns="">
      <p:transition spd="slow" advTm="32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ПОСЛЕДСТВИЯ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548680"/>
            <a:ext cx="4392488" cy="5649491"/>
          </a:xfrm>
        </p:spPr>
        <p:txBody>
          <a:bodyPr>
            <a:normAutofit/>
          </a:bodyPr>
          <a:lstStyle/>
          <a:p>
            <a:endParaRPr lang="ru-RU" sz="3200" i="1" dirty="0" smtClean="0">
              <a:latin typeface="Arial Black" pitchFamily="34" charset="0"/>
            </a:endParaRPr>
          </a:p>
          <a:p>
            <a:r>
              <a:rPr lang="ru-RU" sz="3200" i="1" dirty="0" smtClean="0">
                <a:latin typeface="Arial Black" pitchFamily="34" charset="0"/>
              </a:rPr>
              <a:t>При употреблении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273050"/>
            <a:ext cx="4499992" cy="6584950"/>
          </a:xfrm>
        </p:spPr>
        <p:txBody>
          <a:bodyPr>
            <a:noAutofit/>
          </a:bodyPr>
          <a:lstStyle/>
          <a:p>
            <a:endParaRPr lang="ru-RU" sz="2800" dirty="0" smtClean="0">
              <a:latin typeface="Arial Black" pitchFamily="34" charset="0"/>
            </a:endParaRPr>
          </a:p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Смена настроений, рубцевание и сжатие вен, заболевания печени и почек, физический и психологический износ организма</a:t>
            </a:r>
            <a:r>
              <a:rPr lang="ru-RU" sz="3200" dirty="0" smtClean="0"/>
              <a:t>.</a:t>
            </a:r>
            <a:endParaRPr lang="ru-RU" sz="3200" dirty="0" smtClean="0">
              <a:latin typeface="Arial Black" pitchFamily="34" charset="0"/>
            </a:endParaRPr>
          </a:p>
        </p:txBody>
      </p:sp>
      <p:pic>
        <p:nvPicPr>
          <p:cNvPr id="5122" name="Picture 2" descr="D:\Documents and Settings\Наталия\Мои документы\Мои рисунки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3" y="2420888"/>
            <a:ext cx="2619035" cy="220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D:\Documents and Settings\Наталия\Мои документы\Мои рисунки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014" y="3725673"/>
            <a:ext cx="3670839" cy="211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4" name="Picture 4" descr="D:\Documents and Settings\Наталия\Мои документы\Мои рисунки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437112"/>
            <a:ext cx="1746024" cy="220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"/>
    </mc:Choice>
    <mc:Fallback xmlns="">
      <p:transition spd="slow" advTm="396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ПОСЛЕДСТВИЯ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980728"/>
            <a:ext cx="3960440" cy="514543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Arial Black" pitchFamily="34" charset="0"/>
              </a:rPr>
              <a:t>При  передозировке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273050"/>
            <a:ext cx="4499992" cy="6584950"/>
          </a:xfrm>
        </p:spPr>
        <p:txBody>
          <a:bodyPr>
            <a:noAutofit/>
          </a:bodyPr>
          <a:lstStyle/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Сужение зрачков до размера булавочной головки, низкое АД, медленный и нарушенный ритм сердцебиения, низкая температура тела, глубокий сон, ступор,  кома, СМЕРТЬ.</a:t>
            </a:r>
          </a:p>
        </p:txBody>
      </p:sp>
      <p:pic>
        <p:nvPicPr>
          <p:cNvPr id="6146" name="Picture 2" descr="D:\Documents and Settings\Наталия\Мои документы\Мои рисунки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93" y="2625709"/>
            <a:ext cx="2141930" cy="159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 descr="D:\Documents and Settings\Наталия\Мои документы\Мои рисунки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254" y="4975693"/>
            <a:ext cx="2408217" cy="145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3" descr="D:\Documents and Settings\Наталия\Мои документы\Мои рисунки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3826" y="3409786"/>
            <a:ext cx="1955675" cy="1942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"/>
    </mc:Choice>
    <mc:Fallback xmlns="">
      <p:transition spd="slow" advTm="39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КОКАИН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4" name="Picture 4" descr="D:\Documents and Settings\Наталия\Мои документы\Мои рисунки\кокаин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36168"/>
            <a:ext cx="2561615" cy="311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5" name="Picture 5" descr="D:\Documents and Settings\Наталия\Мои документы\Мои рисунки\кокаин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5945">
            <a:off x="462891" y="3449555"/>
            <a:ext cx="2744913" cy="2084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6" name="Picture 6" descr="D:\Documents and Settings\Наталия\Мои документы\Мои рисунки\кокаин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9943">
            <a:off x="4155173" y="2673130"/>
            <a:ext cx="2686317" cy="1927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7" name="Picture 7" descr="D:\Documents and Settings\Наталия\Мои документы\Мои рисунки\кокаин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27620">
            <a:off x="5771020" y="3060971"/>
            <a:ext cx="2955709" cy="235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"/>
    </mc:Choice>
    <mc:Fallback xmlns="">
      <p:transition spd="slow" advTm="32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ПОСЛЕДСТВИЯ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980728"/>
            <a:ext cx="4427984" cy="5145435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  </a:t>
            </a:r>
            <a:r>
              <a:rPr lang="ru-RU" sz="3200" i="1" dirty="0" smtClean="0">
                <a:latin typeface="Arial Black" pitchFamily="34" charset="0"/>
              </a:rPr>
              <a:t>При </a:t>
            </a:r>
            <a:r>
              <a:rPr lang="en-US" sz="3200" i="1" dirty="0" smtClean="0">
                <a:latin typeface="Arial Black" pitchFamily="34" charset="0"/>
              </a:rPr>
              <a:t> </a:t>
            </a:r>
          </a:p>
          <a:p>
            <a:r>
              <a:rPr lang="en-US" sz="3200" i="1" dirty="0">
                <a:latin typeface="Arial Black" pitchFamily="34" charset="0"/>
              </a:rPr>
              <a:t> </a:t>
            </a:r>
            <a:r>
              <a:rPr lang="en-US" sz="3200" i="1" dirty="0" smtClean="0">
                <a:latin typeface="Arial Black" pitchFamily="34" charset="0"/>
              </a:rPr>
              <a:t> </a:t>
            </a:r>
            <a:r>
              <a:rPr lang="ru-RU" sz="3200" i="1" dirty="0" smtClean="0">
                <a:latin typeface="Arial Black" pitchFamily="34" charset="0"/>
              </a:rPr>
              <a:t>употреблении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0"/>
            <a:ext cx="4499992" cy="6126163"/>
          </a:xfrm>
        </p:spPr>
        <p:txBody>
          <a:bodyPr>
            <a:noAutofit/>
          </a:bodyPr>
          <a:lstStyle/>
          <a:p>
            <a:endParaRPr lang="ru-RU" sz="2800" dirty="0" smtClean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Нервозность, повышенная возбудимость, смена настроений, галлюцинации, бессонница, подавленный аппетит наряду с постоянным чувством голода, импотенция, сердечная аритмия, мышечные спазмы, боль в груди</a:t>
            </a:r>
          </a:p>
        </p:txBody>
      </p:sp>
      <p:pic>
        <p:nvPicPr>
          <p:cNvPr id="3074" name="Picture 2" descr="D:\Documents and Settings\Наталия\Мои документы\Мои рисунк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2736304" cy="160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D:\Documents and Settings\Наталия\Мои документы\Мои рисунки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2130549" cy="183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 descr="D:\Documents and Settings\Наталия\Мои документы\Мои рисунки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1725538" cy="209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0"/>
    </mc:Choice>
    <mc:Fallback xmlns="">
      <p:transition spd="slow" advTm="406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ПОСЛЕДСТВИЯ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24744"/>
            <a:ext cx="4427984" cy="5001419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    </a:t>
            </a:r>
            <a:r>
              <a:rPr lang="ru-RU" sz="3200" i="1" dirty="0" smtClean="0">
                <a:latin typeface="Arial Black" pitchFamily="34" charset="0"/>
              </a:rPr>
              <a:t>При  </a:t>
            </a:r>
            <a:r>
              <a:rPr lang="en-US" sz="3200" i="1" dirty="0" smtClean="0">
                <a:latin typeface="Arial Black" pitchFamily="34" charset="0"/>
              </a:rPr>
              <a:t>  </a:t>
            </a:r>
          </a:p>
          <a:p>
            <a:r>
              <a:rPr lang="en-US" sz="3200" i="1" dirty="0">
                <a:latin typeface="Arial Black" pitchFamily="34" charset="0"/>
              </a:rPr>
              <a:t> </a:t>
            </a:r>
            <a:r>
              <a:rPr lang="en-US" sz="3200" i="1" dirty="0" smtClean="0">
                <a:latin typeface="Arial Black" pitchFamily="34" charset="0"/>
              </a:rPr>
              <a:t>   </a:t>
            </a:r>
            <a:r>
              <a:rPr lang="ru-RU" sz="3200" i="1" dirty="0" smtClean="0">
                <a:latin typeface="Arial Black" pitchFamily="34" charset="0"/>
              </a:rPr>
              <a:t>передозировке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0"/>
            <a:ext cx="4499992" cy="6126163"/>
          </a:xfrm>
        </p:spPr>
        <p:txBody>
          <a:bodyPr>
            <a:noAutofit/>
          </a:bodyPr>
          <a:lstStyle/>
          <a:p>
            <a:endParaRPr lang="ru-RU" sz="2800" dirty="0" smtClean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Бред, учащенное нарушенное поверхностное дыхание, конвульсии, потеря сознания, СМЕРТЬ</a:t>
            </a:r>
          </a:p>
        </p:txBody>
      </p:sp>
      <p:pic>
        <p:nvPicPr>
          <p:cNvPr id="4098" name="Picture 2" descr="D:\Documents and Settings\Наталия\Мои документы\Мои рисунки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14609"/>
            <a:ext cx="3240359" cy="362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4"/>
    </mc:Choice>
    <mc:Fallback xmlns="">
      <p:transition spd="slow" advTm="412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ЭКСТАЗИ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268760"/>
            <a:ext cx="7737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Метилендиоксиметиламфетамин</a:t>
            </a:r>
            <a:r>
              <a:rPr lang="ru-RU" sz="2400" dirty="0" smtClean="0">
                <a:latin typeface="Arial Black" pitchFamily="34" charset="0"/>
              </a:rPr>
              <a:t>. Число погибших от «</a:t>
            </a:r>
            <a:r>
              <a:rPr lang="ru-RU" sz="2400" dirty="0" err="1" smtClean="0">
                <a:latin typeface="Arial Black" pitchFamily="34" charset="0"/>
              </a:rPr>
              <a:t>экстази</a:t>
            </a:r>
            <a:r>
              <a:rPr lang="ru-RU" sz="2400" dirty="0" smtClean="0">
                <a:latin typeface="Arial Black" pitchFamily="34" charset="0"/>
              </a:rPr>
              <a:t>» измеряется сотнями. Не случайно он был отнесен к числу самых опасных наркотических средств и запрещен во всех странах ООН.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2050" name="Picture 2" descr="D:\Documents and Settings\Наталия\Мои документы\Мои рисунки\экстази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207" y="3501007"/>
            <a:ext cx="2892125" cy="167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D:\Documents and Settings\Наталия\Мои документы\Мои рисунки\экстази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59"/>
            <a:ext cx="2160240" cy="167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 descr="D:\Documents and Settings\Наталия\Мои документы\Мои рисунки\экстаз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645" y="5013175"/>
            <a:ext cx="2372723" cy="167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3" name="Picture 5" descr="D:\Documents and Settings\Наталия\Мои документы\Мои рисунки\экстази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916" y="3501007"/>
            <a:ext cx="2597010" cy="1672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"/>
    </mc:Choice>
    <mc:Fallback xmlns="">
      <p:transition spd="slow" advTm="391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ПОСЛЕДСТВИЯ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96752"/>
            <a:ext cx="4427984" cy="4929411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Arial Black" pitchFamily="34" charset="0"/>
              </a:rPr>
              <a:t>    </a:t>
            </a:r>
            <a:r>
              <a:rPr lang="ru-RU" sz="3200" i="1" dirty="0" smtClean="0">
                <a:latin typeface="Arial Black" pitchFamily="34" charset="0"/>
              </a:rPr>
              <a:t>При  </a:t>
            </a:r>
            <a:r>
              <a:rPr lang="en-US" sz="3200" i="1" dirty="0" smtClean="0">
                <a:latin typeface="Arial Black" pitchFamily="34" charset="0"/>
              </a:rPr>
              <a:t>  </a:t>
            </a:r>
          </a:p>
          <a:p>
            <a:r>
              <a:rPr lang="en-US" sz="3200" i="1" dirty="0">
                <a:latin typeface="Arial Black" pitchFamily="34" charset="0"/>
              </a:rPr>
              <a:t> </a:t>
            </a:r>
            <a:r>
              <a:rPr lang="en-US" sz="3200" i="1" dirty="0" smtClean="0">
                <a:latin typeface="Arial Black" pitchFamily="34" charset="0"/>
              </a:rPr>
              <a:t>   </a:t>
            </a:r>
            <a:r>
              <a:rPr lang="ru-RU" sz="3200" i="1" dirty="0" smtClean="0">
                <a:latin typeface="Arial Black" pitchFamily="34" charset="0"/>
              </a:rPr>
              <a:t>употреблении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3968" y="0"/>
            <a:ext cx="4536504" cy="6126163"/>
          </a:xfrm>
        </p:spPr>
        <p:txBody>
          <a:bodyPr>
            <a:noAutofit/>
          </a:bodyPr>
          <a:lstStyle/>
          <a:p>
            <a:endParaRPr lang="ru-RU" sz="2800" dirty="0" smtClean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Эйфория, галлюцинации, сильное обезвоживание организма, тошнота, судороги, апатия и депрессия.</a:t>
            </a:r>
          </a:p>
        </p:txBody>
      </p:sp>
      <p:pic>
        <p:nvPicPr>
          <p:cNvPr id="5122" name="Picture 2" descr="D:\Documents and Settings\Наталия\Мои документы\Мои рисунки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2564904"/>
            <a:ext cx="2251137" cy="164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4" name="Picture 4" descr="D:\Documents and Settings\Наталия\Мои документы\Мои рисунки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326" y="4437112"/>
            <a:ext cx="2191442" cy="176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6" name="Picture 6" descr="D:\Documents and Settings\Наталия\Мои документы\Мои рисунки\i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6386" y="2952827"/>
            <a:ext cx="1805614" cy="278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8"/>
    </mc:Choice>
    <mc:Fallback xmlns="">
      <p:transition spd="slow" advTm="407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ПОСЛЕДСТВИЯ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52736"/>
            <a:ext cx="4427984" cy="5073427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Arial Black" pitchFamily="34" charset="0"/>
              </a:rPr>
              <a:t>При  систематическом употреблении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7984" y="0"/>
            <a:ext cx="4716016" cy="6126163"/>
          </a:xfrm>
        </p:spPr>
        <p:txBody>
          <a:bodyPr>
            <a:noAutofit/>
          </a:bodyPr>
          <a:lstStyle/>
          <a:p>
            <a:endParaRPr lang="ru-RU" sz="2800" dirty="0" smtClean="0">
              <a:latin typeface="Arial Black" pitchFamily="34" charset="0"/>
            </a:endParaRP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Разрушение печени, почек, импотенция, расстройства психики, </a:t>
            </a:r>
            <a:r>
              <a:rPr lang="ru-RU" sz="3200" dirty="0" err="1" smtClean="0">
                <a:latin typeface="Arial Black" pitchFamily="34" charset="0"/>
              </a:rPr>
              <a:t>сердечно-сосудистая</a:t>
            </a:r>
            <a:r>
              <a:rPr lang="ru-RU" sz="3200" dirty="0" smtClean="0">
                <a:latin typeface="Arial Black" pitchFamily="34" charset="0"/>
              </a:rPr>
              <a:t> недостаточность</a:t>
            </a:r>
          </a:p>
        </p:txBody>
      </p:sp>
      <p:pic>
        <p:nvPicPr>
          <p:cNvPr id="6148" name="Picture 4" descr="D:\Documents and Settings\Наталия\Мои документы\Мои рисунки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75001">
            <a:off x="2600443" y="3456690"/>
            <a:ext cx="1877110" cy="247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9" name="Picture 5" descr="D:\Documents and Settings\Наталия\Мои документы\Мои рисунки\i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34780">
            <a:off x="419321" y="3496736"/>
            <a:ext cx="2101122" cy="232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2"/>
    </mc:Choice>
    <mc:Fallback xmlns="">
      <p:transition spd="slow" advTm="397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9600"/>
            <a:ext cx="7416824" cy="80317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НАРКОЗАВИСИМОСТЬ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D:\Documents and Settings\Наталия\Мои документы\Мои рисунки\147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753100" cy="386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"/>
    </mc:Choice>
    <mc:Fallback xmlns="">
      <p:transition spd="slow" advTm="301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С ЧЕГО ВСЕ НАЧИНАЕТСЯ…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1"/>
    </mc:Choice>
    <mc:Fallback xmlns="">
      <p:transition spd="slow" advTm="31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   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НАРКОТИКИ. ЧТО ЭТО?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  <a:t>        Употребление любого из таких веществ может   </a:t>
            </a:r>
            <a:b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  <a:t>        искалечить человеческую жизнь и даже убить.</a:t>
            </a:r>
            <a:b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22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2060848"/>
            <a:ext cx="4392488" cy="4464496"/>
          </a:xfrm>
        </p:spPr>
        <p:txBody>
          <a:bodyPr>
            <a:normAutofit fontScale="92500"/>
          </a:bodyPr>
          <a:lstStyle/>
          <a:p>
            <a:r>
              <a:rPr lang="ru-RU" sz="2200" i="1" dirty="0" smtClean="0">
                <a:latin typeface="Arial Black" pitchFamily="34" charset="0"/>
              </a:rPr>
              <a:t>Вещества, действующие на мозг и вызывающие привыкание:</a:t>
            </a:r>
          </a:p>
          <a:p>
            <a:pPr lvl="0"/>
            <a:r>
              <a:rPr lang="ru-RU" sz="2200" dirty="0" err="1" smtClean="0">
                <a:latin typeface="Arial Black" pitchFamily="34" charset="0"/>
              </a:rPr>
              <a:t>Психоактивные</a:t>
            </a:r>
            <a:r>
              <a:rPr lang="ru-RU" sz="2200" dirty="0" smtClean="0">
                <a:latin typeface="Arial Black" pitchFamily="34" charset="0"/>
              </a:rPr>
              <a:t> вещества (ПАВ)</a:t>
            </a:r>
          </a:p>
          <a:p>
            <a:pPr lvl="0"/>
            <a:r>
              <a:rPr lang="ru-RU" sz="2200" dirty="0" smtClean="0">
                <a:latin typeface="Arial Black" pitchFamily="34" charset="0"/>
              </a:rPr>
              <a:t>Наркотики, наркотические вещества</a:t>
            </a:r>
          </a:p>
          <a:p>
            <a:pPr lvl="0"/>
            <a:r>
              <a:rPr lang="ru-RU" sz="2200" dirty="0" smtClean="0">
                <a:latin typeface="Arial Black" pitchFamily="34" charset="0"/>
              </a:rPr>
              <a:t>Алкоголь</a:t>
            </a:r>
          </a:p>
          <a:p>
            <a:pPr lvl="0"/>
            <a:r>
              <a:rPr lang="ru-RU" sz="2200" dirty="0" smtClean="0">
                <a:latin typeface="Arial Black" pitchFamily="34" charset="0"/>
              </a:rPr>
              <a:t>Некоторые лекарственные средства</a:t>
            </a:r>
          </a:p>
          <a:p>
            <a:pPr lvl="0"/>
            <a:r>
              <a:rPr lang="ru-RU" sz="2200" dirty="0" smtClean="0">
                <a:latin typeface="Arial Black" pitchFamily="34" charset="0"/>
              </a:rPr>
              <a:t>Токсические вещества</a:t>
            </a:r>
          </a:p>
          <a:p>
            <a:endParaRPr lang="ru-RU" dirty="0"/>
          </a:p>
        </p:txBody>
      </p:sp>
      <p:pic>
        <p:nvPicPr>
          <p:cNvPr id="2050" name="Picture 2" descr="D:\Documents and Settings\Наталия\Мои документы\Мои рисунки\page_14470-Cisco-brain_w280_h2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52839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"/>
    </mc:Choice>
    <mc:Fallback xmlns="">
      <p:transition spd="slow" advTm="426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1. Любопытство</a:t>
            </a: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166786"/>
            <a:ext cx="7992888" cy="82205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Естественное любопытство, желание «просто попробовать»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170" name="Picture 2" descr="D:\Documents and Settings\Наталия\Мои документы\Мои рисунки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407" b="13407"/>
          <a:stretch>
            <a:fillRect/>
          </a:stretch>
        </p:blipFill>
        <p:spPr bwMode="auto">
          <a:xfrm>
            <a:off x="1835696" y="2348880"/>
            <a:ext cx="548640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5"/>
    </mc:Choice>
    <mc:Fallback xmlns="">
      <p:transition spd="slow" advTm="343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696744" cy="7272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Активный поиск</a:t>
            </a: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66786"/>
            <a:ext cx="8208912" cy="111008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Поиск новых видов «кайфа», новых ощущений; неосознанный или осознанный поиск путей ухода от  жизненных трудностей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8194" name="Picture 2" descr="D:\Documents and Settings\Наталия\Мои документы\Мои рисунки\1e37a5ab1c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900" b="12900"/>
          <a:stretch>
            <a:fillRect/>
          </a:stretch>
        </p:blipFill>
        <p:spPr bwMode="auto">
          <a:xfrm>
            <a:off x="1835696" y="2564904"/>
            <a:ext cx="548640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7"/>
    </mc:Choice>
    <mc:Fallback xmlns="">
      <p:transition spd="slow" advTm="411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632848" cy="15121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3. НЕУВЕРЕННОСТЬ В СЕБЕ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- Неумение сказать НЕТ</a:t>
            </a:r>
            <a:b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- Страх прослыть «белой вороной»</a:t>
            </a:r>
            <a:b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7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- Трудности с пониманием собственных границ</a:t>
            </a:r>
            <a:r>
              <a:rPr lang="ru-RU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D:\Documents and Settings\Наталия\Мои документы\Мои рисунки\embarrassed_p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3124200" cy="3790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19" name="Picture 3" descr="D:\Documents and Settings\Наталия\Мои документы\Мои рисунки\1237387561_2707_1237294064_52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36912"/>
            <a:ext cx="4038600" cy="3860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1"/>
    </mc:Choice>
    <mc:Fallback xmlns="">
      <p:transition spd="slow" advTm="403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4. БЕЗРАЗЛИЧИЕ К СЕБЕ,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К СВОЕЙ ЖИЗНИ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6" name="Picture 2" descr="D:\Documents and Settings\Наталия\Мои документы\Мои рисунки\66569172_indifferen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280831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67" name="Picture 3" descr="D:\Documents and Settings\Наталия\Мои документы\Мои рисунки\reWalls.com-50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"/>
    </mc:Choice>
    <mc:Fallback xmlns="">
      <p:transition spd="slow" advTm="324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5. ПОПАДАНИЕ ПОД ВЛИЯНИЕ МИФОВ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Documents and Settings\Наталия\Мои документы\Мои рисунки\191829_431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437" y="2225675"/>
            <a:ext cx="5953125" cy="345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9"/>
    </mc:Choice>
    <mc:Fallback xmlns="">
      <p:transition spd="slow" advTm="407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32656"/>
            <a:ext cx="5486400" cy="1008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6. ОТСУТСТВИЕ ИНФОРМАЦИИ</a:t>
            </a: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412775"/>
            <a:ext cx="5486400" cy="2843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Незнание того, как на самом деле действуют наркотики на психику и организм человека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13314" name="Picture 2" descr="D:\Documents and Settings\Наталия\Мои документы\Мои рисунки\tumblr_ljfppeWHMH1qf7enho1_5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01" b="1201"/>
          <a:stretch>
            <a:fillRect/>
          </a:stretch>
        </p:blipFill>
        <p:spPr bwMode="auto">
          <a:xfrm>
            <a:off x="1835696" y="2852936"/>
            <a:ext cx="5486400" cy="3674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"/>
    </mc:Choice>
    <mc:Fallback xmlns="">
      <p:transition spd="slow" advTm="483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ЧЕМ ВСЕ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ЗАКАНЧИ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В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АЕТСЯ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…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1"/>
    </mc:Choice>
    <mc:Fallback xmlns="">
      <p:transition spd="slow" advTm="297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ma.kz/pic/nature/other/5860/suhaja_zemlja-1280x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5"/>
          <a:stretch/>
        </p:blipFill>
        <p:spPr bwMode="auto">
          <a:xfrm>
            <a:off x="36252" y="0"/>
            <a:ext cx="9124950" cy="696606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979712" y="1134366"/>
            <a:ext cx="592502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dirty="0" smtClean="0">
                <a:ln w="5080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Arial Black" pitchFamily="34" charset="0"/>
              </a:rPr>
              <a:t>СМЕРТЬ</a:t>
            </a:r>
            <a:endParaRPr lang="ru-RU" sz="9600" dirty="0">
              <a:ln w="50800">
                <a:solidFill>
                  <a:schemeClr val="accent3">
                    <a:lumMod val="75000"/>
                  </a:schemeClr>
                </a:solidFill>
              </a:ln>
              <a:solidFill>
                <a:schemeClr val="bg1">
                  <a:shade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"/>
    </mc:Choice>
    <mc:Fallback xmlns="">
      <p:transition spd="slow" advTm="315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СИХ\Downloads\0934f3901277fac2c635fe2716ab78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3690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445" y="30868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i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МЫ ВЫБИРАЕМ ЖИЗНЬ!!!</a:t>
            </a:r>
            <a:endParaRPr lang="ru-RU" sz="4800" i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2"/>
    </mc:Choice>
    <mc:Fallback xmlns="">
      <p:transition spd="slow" advTm="40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ДЕЙСТВИЕ НАРКОТИКОВ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788024" cy="544522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- вызывают эйфорию;</a:t>
            </a:r>
          </a:p>
          <a:p>
            <a:r>
              <a:rPr lang="ru-RU" sz="2400" dirty="0" smtClean="0">
                <a:latin typeface="Arial Black" pitchFamily="34" charset="0"/>
              </a:rPr>
              <a:t>- вызывают зависимость (психическую и/или физическую);</a:t>
            </a:r>
          </a:p>
          <a:p>
            <a:r>
              <a:rPr lang="ru-RU" sz="2400" dirty="0" smtClean="0">
                <a:latin typeface="Arial Black" pitchFamily="34" charset="0"/>
              </a:rPr>
              <a:t>- наносят вред психическому и/или физическому здоровью;</a:t>
            </a:r>
          </a:p>
          <a:p>
            <a:r>
              <a:rPr lang="ru-RU" sz="2400" dirty="0" smtClean="0">
                <a:latin typeface="Arial Black" pitchFamily="34" charset="0"/>
              </a:rPr>
              <a:t> - </a:t>
            </a:r>
            <a:r>
              <a:rPr lang="ru-RU" sz="2800" u="sng" dirty="0" smtClean="0">
                <a:solidFill>
                  <a:schemeClr val="bg1"/>
                </a:solidFill>
                <a:latin typeface="Arial Black" pitchFamily="34" charset="0"/>
              </a:rPr>
              <a:t>приводят к летальному исходу</a:t>
            </a:r>
            <a:r>
              <a:rPr lang="en-US" sz="2800" u="sng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D:\Documents and Settings\Наталия\Мои документы\Мои рисунки\5da8ffa4ee21669415a02ab39f5805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06062">
            <a:off x="6026932" y="3241799"/>
            <a:ext cx="2421797" cy="195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D:\Documents and Settings\Наталия\Мои документы\Мои рисунки\7786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4692">
            <a:off x="4791572" y="1459389"/>
            <a:ext cx="2582976" cy="193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D:\Documents and Settings\Наталия\Мои документы\Мои рисунки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447" y="5025129"/>
            <a:ext cx="21431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"/>
    </mc:Choice>
    <mc:Fallback xmlns="">
      <p:transition spd="slow" advTm="412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ХИМИКАТЫ-ИНГАЛЯНТЫ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16002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Arial Black" pitchFamily="34" charset="0"/>
            </a:endParaRPr>
          </a:p>
        </p:txBody>
      </p:sp>
      <p:pic>
        <p:nvPicPr>
          <p:cNvPr id="3078" name="Picture 6" descr="D:\Documents and Settings\Наталия\Мои документы\Мои рисунки\ингалянты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0812">
            <a:off x="1169442" y="2135691"/>
            <a:ext cx="1529120" cy="257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9" name="Picture 7" descr="D:\Documents and Settings\Наталия\Мои документы\Мои рисунки\ингалянты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3221473" cy="241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0" name="Picture 8" descr="D:\Documents and Settings\Наталия\Мои документы\Мои рисунки\ингалянты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4100">
            <a:off x="6141574" y="3241537"/>
            <a:ext cx="2070732" cy="172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1" name="Picture 9" descr="D:\Documents and Settings\Наталия\Мои документы\Мои рисунки\ингалянты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5797">
            <a:off x="3617708" y="4245021"/>
            <a:ext cx="1578299" cy="194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"/>
    </mc:Choice>
    <mc:Fallback xmlns="">
      <p:transition spd="slow" advTm="28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4392488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ПОСЛЕДСТВИЯ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052736"/>
            <a:ext cx="3888432" cy="5073427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Arial Black" pitchFamily="34" charset="0"/>
              </a:rPr>
              <a:t>При употреблении </a:t>
            </a:r>
            <a:r>
              <a:rPr lang="ru-RU" sz="2800" i="1" dirty="0" err="1" smtClean="0">
                <a:latin typeface="Arial Black" pitchFamily="34" charset="0"/>
              </a:rPr>
              <a:t>ингалянтов</a:t>
            </a:r>
            <a:endParaRPr lang="ru-RU" sz="2800" i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3968" y="515813"/>
            <a:ext cx="4402832" cy="5649491"/>
          </a:xfrm>
        </p:spPr>
        <p:txBody>
          <a:bodyPr>
            <a:noAutofit/>
          </a:bodyPr>
          <a:lstStyle/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Мышечная слабость, затруднения при ходьбе, потеря веса, нарушение работы печени и почек, серьезное повреждение головного мозга и нервной системы, проблемы с памятью, снижение способности мыслить…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Picture 2" descr="D:\Documents and Settings\Наталия\Мои документы\Мои рису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30761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 descr="D:\Documents and Settings\Наталия\Мои документы\Мои рисунки\sintomas-da-hepatite-b-e-c-1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013176"/>
            <a:ext cx="2232247" cy="134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 descr="D:\Documents and Settings\Наталия\Мои документы\Мои рисунки\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068960"/>
            <a:ext cx="169545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5" descr="D:\Documents and Settings\Наталия\Мои документы\Мои рисунки\1324364259_pochechnaya-nedostatochno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429000"/>
            <a:ext cx="1835696" cy="124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0"/>
    </mc:Choice>
    <mc:Fallback xmlns="">
      <p:transition spd="slow" advTm="40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ПОСЛЕДСТВИЯ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3888432" cy="5001419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Arial Black" pitchFamily="34" charset="0"/>
              </a:rPr>
              <a:t>При  передозировке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4008" y="273050"/>
            <a:ext cx="4042792" cy="5853113"/>
          </a:xfrm>
        </p:spPr>
        <p:txBody>
          <a:bodyPr>
            <a:noAutofit/>
          </a:bodyPr>
          <a:lstStyle/>
          <a:p>
            <a:endParaRPr lang="ru-RU" sz="3200" dirty="0" smtClean="0">
              <a:latin typeface="Arial Black" pitchFamily="34" charset="0"/>
            </a:endParaRP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Асфиксия, потеря сознания, кома и внезапная СМЕРТЬ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2" descr="D:\Documents and Settings\Наталия\Мои документы\Мои рисунки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1584176" cy="198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 descr="D:\Documents and Settings\Наталия\Мои документы\Мои рисунки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60"/>
            <a:ext cx="2421632" cy="162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 descr="D:\Documents and Settings\Наталия\Мои документы\Мои рисунки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97152"/>
            <a:ext cx="2736304" cy="173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1"/>
    </mc:Choice>
    <mc:Fallback xmlns="">
      <p:transition spd="slow" advTm="41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МАРИХУАНА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D:\Documents and Settings\Наталия\Мои документы\Мои рисунки\марихуана\0_5cfe4_2037b74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87122">
            <a:off x="6116557" y="2533153"/>
            <a:ext cx="2634991" cy="182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D:\Documents and Settings\Наталия\Мои документы\Мои рисунки\марихуана\1311086076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0112">
            <a:off x="4937131" y="2239186"/>
            <a:ext cx="1887337" cy="2653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0" name="Picture 4" descr="D:\Documents and Settings\Наталия\Мои документы\Мои рисунки\марихуана\alcohal_clip_image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1521">
            <a:off x="352307" y="2659665"/>
            <a:ext cx="2721793" cy="266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102" name="Picture 6" descr="D:\Documents and Settings\Наталия\Мои документы\Мои рисунки\марихуана\pic_195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7459" y="2780618"/>
            <a:ext cx="3014726" cy="2654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"/>
    </mc:Choice>
    <mc:Fallback xmlns="">
      <p:transition spd="slow" advTm="360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4464496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ПОСЛЕДСТВИЯ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52736"/>
            <a:ext cx="4320480" cy="5181401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Arial Black" pitchFamily="34" charset="0"/>
              </a:rPr>
              <a:t>При употреблении марихуаны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273050"/>
            <a:ext cx="4572000" cy="5853113"/>
          </a:xfrm>
        </p:spPr>
        <p:txBody>
          <a:bodyPr>
            <a:normAutofit/>
          </a:bodyPr>
          <a:lstStyle/>
          <a:p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Развитие заболеваний дыхательной системы, рак легких и развитие злокачественных опухолей мозга, поражение иммунной и половой системы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5" name="Picture 3" descr="D:\Documents and Settings\Наталия\Мои документы\Мои рисунки\toksik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665" y="4221088"/>
            <a:ext cx="3047128" cy="193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 descr="D:\Documents and Settings\Наталия\Мои документы\Мои рисун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78" y="2999723"/>
            <a:ext cx="1662068" cy="240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D:\Documents and Settings\Наталия\Мои документы\Мои рисунки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8605" y="2964042"/>
            <a:ext cx="1662069" cy="215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6"/>
    </mc:Choice>
    <mc:Fallback xmlns="">
      <p:transition spd="slow" advTm="388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ГЕРОИН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D:\Documents and Settings\Наталия\Мои документы\Мои рисунки\героин\7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782386" cy="208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D:\Documents and Settings\Наталия\Мои документы\Мои рисунки\героин\alcohal_clip_image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0927" y="1556792"/>
            <a:ext cx="2980490" cy="200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 descr="D:\Documents and Settings\Наталия\Мои документы\Мои рисунки\героин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2523481" cy="189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D:\Documents and Settings\Наталия\Мои документы\Мои рисунки\героин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674292"/>
            <a:ext cx="2218167" cy="176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"/>
    </mc:Choice>
    <mc:Fallback xmlns="">
      <p:transition spd="slow" advTm="307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1885</TotalTime>
  <Words>376</Words>
  <Application>Microsoft Office PowerPoint</Application>
  <PresentationFormat>Экран (4:3)</PresentationFormat>
  <Paragraphs>80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НАРКОТИКАМ НЕТ!</vt:lpstr>
      <vt:lpstr>               НАРКОТИКИ. ЧТО ЭТО?         Употребление любого из таких веществ может            искалечить человеческую жизнь и даже убить. </vt:lpstr>
      <vt:lpstr>ДЕЙСТВИЕ НАРКОТИКОВ</vt:lpstr>
      <vt:lpstr>ХИМИКАТЫ-ИНГАЛЯНТЫ</vt:lpstr>
      <vt:lpstr>ПОСЛЕДСТВИЯ </vt:lpstr>
      <vt:lpstr>   ПОСЛЕДСТВИЯ </vt:lpstr>
      <vt:lpstr>МАРИХУАНА</vt:lpstr>
      <vt:lpstr>ПОСЛЕДСТВИЯ </vt:lpstr>
      <vt:lpstr>ГЕРОИН</vt:lpstr>
      <vt:lpstr>   ПОСЛЕДСТВИЯ </vt:lpstr>
      <vt:lpstr>   ПОСЛЕДСТВИЯ </vt:lpstr>
      <vt:lpstr>КОКАИН</vt:lpstr>
      <vt:lpstr>   ПОСЛЕДСТВИЯ </vt:lpstr>
      <vt:lpstr>   ПОСЛЕДСТВИЯ </vt:lpstr>
      <vt:lpstr>ЭКСТАЗИ</vt:lpstr>
      <vt:lpstr>   ПОСЛЕДСТВИЯ </vt:lpstr>
      <vt:lpstr>   ПОСЛЕДСТВИЯ </vt:lpstr>
      <vt:lpstr>НАРКОЗАВИСИМОСТЬ</vt:lpstr>
      <vt:lpstr>С ЧЕГО ВСЕ НАЧИНАЕТСЯ…</vt:lpstr>
      <vt:lpstr>1. Любопытство</vt:lpstr>
      <vt:lpstr>2. Активный поиск</vt:lpstr>
      <vt:lpstr> 3. НЕУВЕРЕННОСТЬ В СЕБЕ - Неумение сказать НЕТ - Страх прослыть «белой вороной» - Трудности с пониманием собственных границ  </vt:lpstr>
      <vt:lpstr>4. БЕЗРАЗЛИЧИЕ К СЕБЕ,  К СВОЕЙ ЖИЗНИ</vt:lpstr>
      <vt:lpstr>5. ПОПАДАНИЕ ПОД ВЛИЯНИЕ МИФОВ</vt:lpstr>
      <vt:lpstr>6. ОТСУТСТВИЕ ИНФОРМАЦИИ</vt:lpstr>
      <vt:lpstr>ЧЕМ ВСЕ ЗАКАНЧИВАЕТСЯ…</vt:lpstr>
      <vt:lpstr>Презентация PowerPoint</vt:lpstr>
      <vt:lpstr>МЫ ВЫБИРАЕМ ЖИЗНЬ!!!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НАРКОТИКАМ НЕТ!</dc:title>
  <dc:creator>Наталия</dc:creator>
  <cp:lastModifiedBy>ПСИХ</cp:lastModifiedBy>
  <cp:revision>101</cp:revision>
  <dcterms:created xsi:type="dcterms:W3CDTF">2013-08-14T09:31:06Z</dcterms:created>
  <dcterms:modified xsi:type="dcterms:W3CDTF">2013-11-15T07:33:38Z</dcterms:modified>
</cp:coreProperties>
</file>