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3" r:id="rId4"/>
    <p:sldId id="257" r:id="rId5"/>
    <p:sldId id="258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B43452-6812-4788-9A23-7AFB85715EC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68891A-157A-4F8D-939A-726A12B7FAB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Синтаксический разбор словосочетаний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8 классе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словосочетание?</a:t>
            </a:r>
          </a:p>
          <a:p>
            <a:r>
              <a:rPr lang="ru-RU" dirty="0" smtClean="0"/>
              <a:t>Как называется связь, при которой одно слово зависит от другого?</a:t>
            </a:r>
          </a:p>
          <a:p>
            <a:r>
              <a:rPr lang="ru-RU" dirty="0" smtClean="0"/>
              <a:t>Какие виды связи вы знаете?</a:t>
            </a:r>
          </a:p>
          <a:p>
            <a:r>
              <a:rPr lang="ru-RU" dirty="0" smtClean="0"/>
              <a:t>Что такое согласование? Пример </a:t>
            </a:r>
          </a:p>
          <a:p>
            <a:r>
              <a:rPr lang="ru-RU" dirty="0" smtClean="0"/>
              <a:t>Что такое управление? Пример</a:t>
            </a:r>
          </a:p>
          <a:p>
            <a:r>
              <a:rPr lang="ru-RU" dirty="0" smtClean="0"/>
              <a:t>Что такое примыкание? Пример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Виды </a:t>
            </a:r>
            <a:r>
              <a:rPr lang="ru-RU" dirty="0">
                <a:solidFill>
                  <a:schemeClr val="tx1"/>
                </a:solidFill>
                <a:effectLst/>
              </a:rPr>
              <a:t>словосочетаний по способу связи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628800"/>
            <a:ext cx="77768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387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41763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>
                <a:solidFill>
                  <a:schemeClr val="tx1"/>
                </a:solidFill>
              </a:rPr>
              <a:t>Составьте словосочетания с данными словами: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r>
              <a:rPr lang="ru-RU" b="1" i="1" dirty="0" smtClean="0"/>
              <a:t>объединение                        </a:t>
            </a:r>
          </a:p>
          <a:p>
            <a:pPr>
              <a:buNone/>
            </a:pPr>
            <a:r>
              <a:rPr lang="ru-RU" b="1" i="1" dirty="0" smtClean="0"/>
              <a:t> орошать    </a:t>
            </a:r>
          </a:p>
          <a:p>
            <a:pPr>
              <a:buNone/>
            </a:pPr>
            <a:r>
              <a:rPr lang="ru-RU" b="1" i="1" dirty="0" smtClean="0"/>
              <a:t>потрясающе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посвящение     </a:t>
            </a:r>
          </a:p>
          <a:p>
            <a:pPr>
              <a:buNone/>
            </a:pPr>
            <a:r>
              <a:rPr lang="ru-RU" b="1" i="1" dirty="0" smtClean="0"/>
              <a:t>удаляться             </a:t>
            </a:r>
          </a:p>
          <a:p>
            <a:pPr>
              <a:buNone/>
            </a:pPr>
            <a:r>
              <a:rPr lang="ru-RU" b="1" i="1" dirty="0" smtClean="0"/>
              <a:t>поразительно</a:t>
            </a:r>
          </a:p>
          <a:p>
            <a:pPr>
              <a:buNone/>
            </a:pPr>
            <a:r>
              <a:rPr lang="ru-RU" b="1" i="1" dirty="0" smtClean="0"/>
              <a:t> просвещение     </a:t>
            </a:r>
          </a:p>
          <a:p>
            <a:pPr>
              <a:buNone/>
            </a:pPr>
            <a:r>
              <a:rPr lang="ru-RU" b="1" i="1" dirty="0" smtClean="0"/>
              <a:t>провозглашать             </a:t>
            </a:r>
          </a:p>
          <a:p>
            <a:pPr>
              <a:buNone/>
            </a:pPr>
            <a:r>
              <a:rPr lang="ru-RU" b="1" i="1" dirty="0" smtClean="0"/>
              <a:t>замечательно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Вычлените словосочетания из предложений, произведите их синтаксический разбор.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     Отговорила роща золотая берёзовым весёлым языком.</a:t>
            </a:r>
            <a:endParaRPr lang="ru-RU" dirty="0" smtClean="0"/>
          </a:p>
          <a:p>
            <a:r>
              <a:rPr lang="ru-RU" b="1" i="1" dirty="0" smtClean="0"/>
              <a:t>     В саду горит костёр рябины красной, но никого не может он согреть.</a:t>
            </a:r>
            <a:endParaRPr lang="ru-RU" dirty="0" smtClean="0"/>
          </a:p>
          <a:p>
            <a:r>
              <a:rPr lang="ru-RU" b="1" i="1" dirty="0" smtClean="0"/>
              <a:t>     Мне часто снятся те ребята - друзья моих весенних дней.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002060"/>
                </a:solidFill>
              </a:rPr>
              <a:t>Образуйте синонимичные словосочетания: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нора лисы  (упр.)   - лисья нора (</a:t>
            </a:r>
            <a:r>
              <a:rPr lang="ru-RU" dirty="0" err="1" smtClean="0"/>
              <a:t>согл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платье из шёлка </a:t>
            </a:r>
          </a:p>
          <a:p>
            <a:r>
              <a:rPr lang="ru-RU" dirty="0" smtClean="0"/>
              <a:t>каша из пшена </a:t>
            </a:r>
          </a:p>
          <a:p>
            <a:r>
              <a:rPr lang="ru-RU" dirty="0" smtClean="0"/>
              <a:t>учебник для школы </a:t>
            </a:r>
          </a:p>
          <a:p>
            <a:r>
              <a:rPr lang="ru-RU" dirty="0" smtClean="0"/>
              <a:t>долгий спор</a:t>
            </a:r>
          </a:p>
          <a:p>
            <a:r>
              <a:rPr lang="ru-RU" dirty="0" smtClean="0"/>
              <a:t>хвост зайца</a:t>
            </a:r>
          </a:p>
          <a:p>
            <a:r>
              <a:rPr lang="ru-RU" dirty="0" smtClean="0"/>
              <a:t>абрикосовый компот</a:t>
            </a:r>
          </a:p>
          <a:p>
            <a:r>
              <a:rPr lang="ru-RU" dirty="0" smtClean="0"/>
              <a:t>яблочный пирог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Выпишите ССЧ, разберите одно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1 вариант                             </a:t>
            </a:r>
          </a:p>
          <a:p>
            <a:r>
              <a:rPr lang="ru-RU" sz="3200" dirty="0" smtClean="0"/>
              <a:t>я изучаю</a:t>
            </a:r>
          </a:p>
          <a:p>
            <a:r>
              <a:rPr lang="ru-RU" sz="3200" dirty="0" smtClean="0"/>
              <a:t>изучаю язык</a:t>
            </a:r>
          </a:p>
          <a:p>
            <a:r>
              <a:rPr lang="ru-RU" sz="3200" dirty="0" smtClean="0"/>
              <a:t>иностранный язык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2 вариант</a:t>
            </a:r>
          </a:p>
          <a:p>
            <a:r>
              <a:rPr lang="ru-RU" sz="3200" dirty="0" smtClean="0"/>
              <a:t>искусство помогает</a:t>
            </a:r>
          </a:p>
          <a:p>
            <a:r>
              <a:rPr lang="ru-RU" sz="3200" dirty="0" smtClean="0"/>
              <a:t>помогает людям</a:t>
            </a:r>
          </a:p>
          <a:p>
            <a:r>
              <a:rPr lang="ru-RU" sz="3200" dirty="0" smtClean="0"/>
              <a:t>помогает в 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2940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с. 38 контрольные вопросы</a:t>
            </a:r>
          </a:p>
          <a:p>
            <a:r>
              <a:rPr lang="ru-RU" dirty="0" smtClean="0"/>
              <a:t>2. упр. 72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104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Синтаксический разбор словосочетаний</vt:lpstr>
      <vt:lpstr>Устный опрос</vt:lpstr>
      <vt:lpstr> Виды словосочетаний по способу связи </vt:lpstr>
      <vt:lpstr> Составьте словосочетания с данными словами: </vt:lpstr>
      <vt:lpstr>Вычлените словосочетания из предложений, произведите их синтаксический разбор. </vt:lpstr>
      <vt:lpstr>Образуйте синонимичные словосочетания:</vt:lpstr>
      <vt:lpstr>Выпишите ССЧ, разберите одно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Синтаксический разбор словосочетаний</dc:title>
  <dc:creator>света</dc:creator>
  <cp:lastModifiedBy>света</cp:lastModifiedBy>
  <cp:revision>6</cp:revision>
  <dcterms:created xsi:type="dcterms:W3CDTF">2014-09-28T16:39:59Z</dcterms:created>
  <dcterms:modified xsi:type="dcterms:W3CDTF">2014-12-22T18:25:12Z</dcterms:modified>
</cp:coreProperties>
</file>