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908720"/>
            <a:ext cx="8136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 10 фактов о русском языке</a:t>
            </a:r>
            <a:endParaRPr kumimoji="0" lang="ru-RU" sz="32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27584" y="1349210"/>
            <a:ext cx="756084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Самые длинные глаголы — переосвидетельствоваться,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субстанционализироваться и интернационализироваться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Самое длинное прилагательное с дефисом -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сельскохозяйственно-машиностроительный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Самые длинные существительные с дефисом -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корчеватель-бульдозер-погрузчик 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одушевлённость-неодушевлённость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403647" y="542380"/>
            <a:ext cx="6480721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Самое длинное существительное без дефиса –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водогрязеторфопарафинолечение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Самое длинное прилагательное без дефиса –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электрофотополупроводниковый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11559" y="2482533"/>
            <a:ext cx="748883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Книга рекордов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Гиннесса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считает самым длинным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русским словом «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рентгеноэлектрокардиографический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14666" y="2985428"/>
            <a:ext cx="79146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Самое длинное название растения –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Скрытоколокольчик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(одноголовый).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043608" y="1161265"/>
            <a:ext cx="784887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Самая длинная аббревиатура в России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состоит из 55 символов. НИИОМТПЛАБОПАРМБЕТЖЕЛБЕТРАБ-СБОРМОНИМОНКОНОТДТЕХСТРОЙМОНТ.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Расшифровывается как: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Hаучно-исследовательская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лаборатория  операций по армированию бетона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железобетонных работ по сооружению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сборно-монолитных и монолитных конструкций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отдела технологии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строительно-монтажного управления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Академии строительства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архитектуры СССР»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7" y="2028080"/>
            <a:ext cx="76328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Я русский бы выучил только за то,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Что толком его не знает никто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711367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фактов о русском языке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Русский язык является родным для 170 миллионов человек,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вторым языком — для 114 миллионов.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Общее число носителей — около 300 миллионов.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Русский язык входит в пятерку самых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переводимых языков мира.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394" y="1081569"/>
            <a:ext cx="8641212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Русский язык — самый распространенный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славянских языков  и самый многочисленный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язык Европы по числу носителей языка как родного).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Русский — международный космический язык: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 изучение обязательно для космонавтов,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отправляющихся на Международную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космическую станцию.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168857" y="1231102"/>
            <a:ext cx="680628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Русский — один из рабочих языков ООН, имеет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статус международного, мирового языка.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Русский язык имел еще два названия кроме современного: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российский и великорусский.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Русский язык послужил основой для многих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смешанных и производных языков.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Почти все слова русского языка,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начинающиеся с букв «а» и "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"— заимствованные.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Многие слова, которыми мы часто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употребляем в речи,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выдумали писатели.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92091" y="1743869"/>
            <a:ext cx="786285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 самый сложный язык для изучения?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Наиболее сложными для изучения языками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являются арабский,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испанский, японский и корейский.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Русский, финский и хинди- средней сложности.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Французский и итальянский —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одни из самых простых.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55576" y="2166826"/>
            <a:ext cx="838842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Морфемика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русском языке есть слово с уникальной для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языка  приставкой ко-                                     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ЗАКОУЛОК.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                                                                                 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Единственное слово русского языка,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имеющее корня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вынуть.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27584" y="1886724"/>
            <a:ext cx="744710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Единственные слова в русском языке с тремя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буквами «е» подряд —это длинношеее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 прочие на -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шеее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например, криво-,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коротко-)и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змееед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93954" y="2122493"/>
            <a:ext cx="954716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Самые длинные слова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Слово «соответственно» является одновременно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самым длинным предлогом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самым длинным союзом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142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Гафур</cp:lastModifiedBy>
  <cp:revision>7</cp:revision>
  <dcterms:created xsi:type="dcterms:W3CDTF">2013-08-20T23:50:31Z</dcterms:created>
  <dcterms:modified xsi:type="dcterms:W3CDTF">2014-12-25T15:44:09Z</dcterms:modified>
</cp:coreProperties>
</file>