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6" r:id="rId3"/>
    <p:sldId id="258" r:id="rId4"/>
    <p:sldId id="264" r:id="rId5"/>
    <p:sldId id="259" r:id="rId6"/>
    <p:sldId id="266" r:id="rId7"/>
    <p:sldId id="260" r:id="rId8"/>
    <p:sldId id="261" r:id="rId9"/>
    <p:sldId id="262" r:id="rId10"/>
    <p:sldId id="263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DAB000"/>
    <a:srgbClr val="D0E505"/>
    <a:srgbClr val="D19D9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3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9F00F2-10CF-4F2A-A7D6-05AA02BF1695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278FB-D346-452D-8C09-BD245B1291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278FB-D346-452D-8C09-BD245B12912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C7C0-2588-4BF8-BC1C-4A2ED30E38FD}" type="datetimeFigureOut">
              <a:rPr lang="ru-RU" smtClean="0"/>
              <a:pPr/>
              <a:t>23.12.2014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FACE-29DE-4ACD-AC65-A33050A810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C7C0-2588-4BF8-BC1C-4A2ED30E38FD}" type="datetimeFigureOut">
              <a:rPr lang="ru-RU" smtClean="0"/>
              <a:pPr/>
              <a:t>23.12.2014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FACE-29DE-4ACD-AC65-A33050A810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C7C0-2588-4BF8-BC1C-4A2ED30E38FD}" type="datetimeFigureOut">
              <a:rPr lang="ru-RU" smtClean="0"/>
              <a:pPr/>
              <a:t>23.12.2014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FACE-29DE-4ACD-AC65-A33050A810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C7C0-2588-4BF8-BC1C-4A2ED30E38FD}" type="datetimeFigureOut">
              <a:rPr lang="ru-RU" smtClean="0"/>
              <a:pPr/>
              <a:t>23.12.2014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FACE-29DE-4ACD-AC65-A33050A810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C7C0-2588-4BF8-BC1C-4A2ED30E38FD}" type="datetimeFigureOut">
              <a:rPr lang="ru-RU" smtClean="0"/>
              <a:pPr/>
              <a:t>23.12.2014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FACE-29DE-4ACD-AC65-A33050A810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C7C0-2588-4BF8-BC1C-4A2ED30E38FD}" type="datetimeFigureOut">
              <a:rPr lang="ru-RU" smtClean="0"/>
              <a:pPr/>
              <a:t>23.12.2014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FACE-29DE-4ACD-AC65-A33050A810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C7C0-2588-4BF8-BC1C-4A2ED30E38FD}" type="datetimeFigureOut">
              <a:rPr lang="ru-RU" smtClean="0"/>
              <a:pPr/>
              <a:t>23.12.2014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FACE-29DE-4ACD-AC65-A33050A810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C7C0-2588-4BF8-BC1C-4A2ED30E38FD}" type="datetimeFigureOut">
              <a:rPr lang="ru-RU" smtClean="0"/>
              <a:pPr/>
              <a:t>23.12.2014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FACE-29DE-4ACD-AC65-A33050A810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C7C0-2588-4BF8-BC1C-4A2ED30E38FD}" type="datetimeFigureOut">
              <a:rPr lang="ru-RU" smtClean="0"/>
              <a:pPr/>
              <a:t>23.12.2014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FACE-29DE-4ACD-AC65-A33050A810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C7C0-2588-4BF8-BC1C-4A2ED30E38FD}" type="datetimeFigureOut">
              <a:rPr lang="ru-RU" smtClean="0"/>
              <a:pPr/>
              <a:t>23.12.2014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FACE-29DE-4ACD-AC65-A33050A810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C7C0-2588-4BF8-BC1C-4A2ED30E38FD}" type="datetimeFigureOut">
              <a:rPr lang="ru-RU" smtClean="0"/>
              <a:pPr/>
              <a:t>23.12.2014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FACE-29DE-4ACD-AC65-A33050A810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0C7C0-2588-4BF8-BC1C-4A2ED30E38FD}" type="datetimeFigureOut">
              <a:rPr lang="ru-RU" smtClean="0"/>
              <a:pPr/>
              <a:t>23.12.2014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AFACE-29DE-4ACD-AC65-A33050A810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53;&#1086;&#1074;&#1072;&#1103;%20&#1087;&#1072;&#1087;&#1082;&#1072;\&#1040;&#1085;&#1085;&#1077;%20&#1084;&#1080;&#1093;&#1072;&#1080;&#1083;&#1086;&#1074;&#1085;&#1077;\&#1073;&#1072;&#1073;&#1072;%20&#1103;&#1075;&#1072;\&#1063;&#1072;&#1081;&#1082;&#1086;&#1074;&#1089;&#1082;&#1080;&#1081;_&#1055;&#1077;&#1090;&#1088;_&#1048;&#1083;&#1100;&#1080;&#1095;_club13333245_-_&#1042;&#1088;&#1077;&#1084;&#1077;&#1085;&#1072;_&#1075;&#1086;&#1076;&#1072;_-_&#1044;&#1077;&#1082;&#1072;&#1073;&#1088;&#1100;_&#1057;&#1074;&#1103;&#1090;&#1082;&#1080;_(MusVid.net)_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Admin\&#1056;&#1072;&#1073;&#1086;&#1095;&#1080;&#1081;%20&#1089;&#1090;&#1086;&#1083;\&#1055;.%20&#1048;.%20&#1063;&#1072;&#1081;&#1082;&#1086;&#1074;&#1089;&#1082;&#1080;&#1081;%20-%20&#1044;&#1077;&#1090;&#1089;&#1082;&#1080;&#1081;%20&#1040;&#1083;&#1100;&#1073;&#1086;&#1084;%20(1214)%20-%20&#1041;&#1072;&#1073;&#1072;-&#1071;&#1075;&#1072;.avi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Admin\&#1056;&#1072;&#1073;&#1086;&#1095;&#1080;&#1081;%20&#1089;&#1090;&#1086;&#1083;\&#1073;&#1072;&#1073;&#1072;%20&#1103;&#1075;&#1072;\kartinki.s.vystavki.avi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Admin\&#1056;&#1072;&#1073;&#1086;&#1095;&#1080;&#1081;%20&#1089;&#1090;&#1086;&#1083;\&#1040;&#1085;&#1085;&#1077;%20&#1084;&#1080;&#1093;&#1072;&#1080;&#1083;&#1086;&#1074;&#1085;&#1077;\&#1055;.%20&#1048;.%20&#1063;&#1072;&#1081;&#1082;&#1086;&#1074;&#1089;&#1082;&#1080;&#1081;%20-%20&#1044;&#1077;&#1090;&#1089;&#1082;&#1080;&#1081;%20&#1040;&#1083;&#1100;&#1073;&#1086;&#1084;%20(12-14)%20-%20&#1041;&#1072;&#1073;&#1072;-&#1071;&#1075;&#1072;.avi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91165715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85720" y="500042"/>
            <a:ext cx="4286250" cy="5715000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929190" y="714356"/>
            <a:ext cx="37160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ПОРТРЕТ В МУЗЫКЕ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57884" y="1500174"/>
            <a:ext cx="1882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БАБА-ЯГА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2066" y="2357430"/>
            <a:ext cx="34562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М.П.МУСОРГСКИЙ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П.И.ЧАЙКОВСКИЙ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86380" y="4500570"/>
            <a:ext cx="3363331" cy="1754326"/>
          </a:xfrm>
          <a:prstGeom prst="rect">
            <a:avLst/>
          </a:prstGeom>
          <a:noFill/>
          <a:ln w="12700" cmpd="sng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Урок развития речи </a:t>
            </a:r>
          </a:p>
          <a:p>
            <a:pPr algn="just"/>
            <a:r>
              <a:rPr lang="ru-RU" dirty="0" smtClean="0"/>
              <a:t>5 класс</a:t>
            </a:r>
          </a:p>
          <a:p>
            <a:pPr algn="just"/>
            <a:r>
              <a:rPr lang="ru-RU" dirty="0" smtClean="0"/>
              <a:t>Учитель русского языка</a:t>
            </a:r>
          </a:p>
          <a:p>
            <a:pPr algn="just"/>
            <a:r>
              <a:rPr lang="ru-RU" dirty="0" smtClean="0"/>
              <a:t> и литературы</a:t>
            </a:r>
          </a:p>
          <a:p>
            <a:pPr algn="just"/>
            <a:r>
              <a:rPr lang="ru-RU" dirty="0" smtClean="0"/>
              <a:t>534 школы</a:t>
            </a:r>
          </a:p>
          <a:p>
            <a:pPr algn="just"/>
            <a:r>
              <a:rPr lang="ru-RU" dirty="0" smtClean="0"/>
              <a:t>Виноградова Анна Михайловна</a:t>
            </a:r>
            <a:endParaRPr lang="ru-RU" dirty="0"/>
          </a:p>
        </p:txBody>
      </p:sp>
      <p:pic>
        <p:nvPicPr>
          <p:cNvPr id="13" name="Чайковский_Петр_Ильич_club13333245_-_Времена_года_-_Декабрь_Святки_(MusVid.net)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screen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audio>
              <p:cMediaNode vol="10000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0580121">
            <a:off x="1179892" y="1740247"/>
            <a:ext cx="78246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6600" dirty="0" smtClean="0">
                <a:solidFill>
                  <a:srgbClr val="C00000"/>
                </a:solidFill>
              </a:rPr>
              <a:t>СПАСИБО ЗА ВНИМАНТЕ!!!!!!!!!!!</a:t>
            </a:r>
            <a:endParaRPr lang="ru-RU" sz="6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П. И. Чайковский - Детский Альбом (1214) - Баба-Яга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screen"/>
          <a:stretch>
            <a:fillRect/>
          </a:stretch>
        </p:blipFill>
        <p:spPr>
          <a:xfrm>
            <a:off x="1676400" y="1143000"/>
            <a:ext cx="5791200" cy="4572000"/>
          </a:xfrm>
          <a:prstGeom prst="rect">
            <a:avLst/>
          </a:prstGeom>
        </p:spPr>
      </p:pic>
      <p:pic>
        <p:nvPicPr>
          <p:cNvPr id="5" name="П. И. Чайковский - Детский Альбом (1214) - Баба-Яга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screen"/>
          <a:stretch>
            <a:fillRect/>
          </a:stretch>
        </p:blipFill>
        <p:spPr>
          <a:xfrm>
            <a:off x="1676400" y="1143000"/>
            <a:ext cx="5791200" cy="4572000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4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94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94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0903439_47253265_Anishenko_Lesnaya_doroga_sm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4282" y="357166"/>
            <a:ext cx="4572032" cy="6215106"/>
          </a:xfrm>
          <a:prstGeom prst="rect">
            <a:avLst/>
          </a:prstGeom>
          <a:ln w="38100" cmpd="sng">
            <a:solidFill>
              <a:schemeClr val="accent2">
                <a:lumMod val="5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714876" y="857232"/>
            <a:ext cx="464347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i="1" dirty="0" smtClean="0">
                <a:solidFill>
                  <a:srgbClr val="C00000"/>
                </a:solidFill>
                <a:latin typeface="Ubuntu" charset="0"/>
              </a:rPr>
              <a:t>Я хочу увидеть музыку,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i="1" dirty="0" smtClean="0">
                <a:solidFill>
                  <a:srgbClr val="C00000"/>
                </a:solidFill>
                <a:latin typeface="Ubuntu" charset="0"/>
              </a:rPr>
              <a:t>я хочу услышать музыку.</a:t>
            </a:r>
            <a:br>
              <a:rPr lang="ru-RU" sz="2400" i="1" dirty="0" smtClean="0">
                <a:solidFill>
                  <a:srgbClr val="C00000"/>
                </a:solidFill>
                <a:latin typeface="Ubuntu" charset="0"/>
              </a:rPr>
            </a:br>
            <a:r>
              <a:rPr lang="ru-RU" sz="2400" i="1" dirty="0" smtClean="0">
                <a:solidFill>
                  <a:srgbClr val="C00000"/>
                </a:solidFill>
                <a:latin typeface="Ubuntu" charset="0"/>
              </a:rPr>
              <a:t>Что такое эта музыка? Расскажите мне скорей!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i="1" dirty="0" smtClean="0">
                <a:solidFill>
                  <a:srgbClr val="C00000"/>
                </a:solidFill>
                <a:latin typeface="Ubuntu" charset="0"/>
              </a:rPr>
              <a:t/>
            </a:r>
            <a:br>
              <a:rPr lang="ru-RU" sz="2400" i="1" dirty="0" smtClean="0">
                <a:solidFill>
                  <a:srgbClr val="C00000"/>
                </a:solidFill>
                <a:latin typeface="Ubuntu" charset="0"/>
              </a:rPr>
            </a:br>
            <a:r>
              <a:rPr lang="ru-RU" sz="2400" i="1" dirty="0" smtClean="0">
                <a:solidFill>
                  <a:srgbClr val="C00000"/>
                </a:solidFill>
                <a:latin typeface="Ubuntu" charset="0"/>
              </a:rPr>
              <a:t>Птичьи трели - это музыка,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i="1" dirty="0" smtClean="0">
                <a:solidFill>
                  <a:srgbClr val="C00000"/>
                </a:solidFill>
                <a:latin typeface="Ubuntu" charset="0"/>
              </a:rPr>
              <a:t> и капели - это музыка,</a:t>
            </a:r>
            <a:br>
              <a:rPr lang="ru-RU" sz="2400" i="1" dirty="0" smtClean="0">
                <a:solidFill>
                  <a:srgbClr val="C00000"/>
                </a:solidFill>
                <a:latin typeface="Ubuntu" charset="0"/>
              </a:rPr>
            </a:br>
            <a:r>
              <a:rPr lang="ru-RU" sz="2400" i="1" dirty="0" smtClean="0">
                <a:solidFill>
                  <a:srgbClr val="C00000"/>
                </a:solidFill>
                <a:latin typeface="Ubuntu" charset="0"/>
              </a:rPr>
              <a:t>Есть особенная музыка в тихом шелесте ветвей</a:t>
            </a:r>
            <a:r>
              <a:rPr lang="ru-RU" sz="2800" b="1" i="1" dirty="0" smtClean="0">
                <a:solidFill>
                  <a:srgbClr val="C00000"/>
                </a:solidFill>
                <a:latin typeface="Ubuntu" charset="0"/>
              </a:rPr>
              <a:t>.</a:t>
            </a:r>
            <a:endParaRPr lang="ru-RU" sz="2800" b="1" i="1" dirty="0">
              <a:solidFill>
                <a:srgbClr val="C00000"/>
              </a:solidFill>
              <a:latin typeface="Ubuntu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388" y="5000636"/>
            <a:ext cx="1495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  <a:latin typeface="Ubuntu" charset="0"/>
              </a:rPr>
              <a:t>И. Исаковой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ussorgsky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28596" y="714356"/>
            <a:ext cx="4286280" cy="5182827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5143504" y="714357"/>
            <a:ext cx="370922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Модест Петрович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 Мусоргский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09.03.1839 - </a:t>
            </a:r>
            <a:r>
              <a:rPr lang="ru-RU" dirty="0">
                <a:solidFill>
                  <a:srgbClr val="C00000"/>
                </a:solidFill>
              </a:rPr>
              <a:t>16.03.1881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ctr"/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628" y="2647133"/>
            <a:ext cx="3786214" cy="3139321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b="1" dirty="0"/>
              <a:t> </a:t>
            </a:r>
            <a:r>
              <a:rPr lang="ru-RU" dirty="0" smtClean="0"/>
              <a:t>В музыке Мусоргского оживает каждая картина, иногда даже приобретая новое содержание .</a:t>
            </a:r>
          </a:p>
          <a:p>
            <a:r>
              <a:rPr lang="ru-RU" dirty="0" smtClean="0"/>
              <a:t>   Неподвижные картины оживают в звуках. Музыка  настолько образна, что, слушая ее, мы почти зримо представляем художественный образ. Характер  </a:t>
            </a:r>
            <a:r>
              <a:rPr lang="ru-RU" dirty="0"/>
              <a:t>Бабы-Яги   Мусоргского  устрашающий  и зловещий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artinki.s.vystavki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screen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58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tchaikovsky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28596" y="571480"/>
            <a:ext cx="4143404" cy="5238787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548102" y="500042"/>
            <a:ext cx="29529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ПЕТР ИЛЬИЧ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ЧАЙКОВСКИЙ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86446" y="1714488"/>
            <a:ext cx="2517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25.04.1840 - </a:t>
            </a:r>
            <a:r>
              <a:rPr lang="ru-RU" dirty="0">
                <a:solidFill>
                  <a:srgbClr val="C00000"/>
                </a:solidFill>
              </a:rPr>
              <a:t> 25.10.1893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57752" y="3000372"/>
            <a:ext cx="3929090" cy="2585323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Характер  </a:t>
            </a:r>
            <a:r>
              <a:rPr lang="ru-RU" dirty="0"/>
              <a:t>Бабы-Яги  </a:t>
            </a:r>
            <a:r>
              <a:rPr lang="ru-RU" dirty="0" smtClean="0"/>
              <a:t>П.И </a:t>
            </a:r>
            <a:r>
              <a:rPr lang="ru-RU" dirty="0"/>
              <a:t>Чайковского -</a:t>
            </a:r>
          </a:p>
          <a:p>
            <a:pPr algn="just"/>
            <a:r>
              <a:rPr lang="ru-RU" dirty="0"/>
              <a:t>беспокойный и тревожный </a:t>
            </a:r>
          </a:p>
          <a:p>
            <a:pPr algn="just"/>
            <a:r>
              <a:rPr lang="ru-RU" dirty="0"/>
              <a:t>(небольшой  рассказ для детей на ночь). </a:t>
            </a:r>
            <a:r>
              <a:rPr lang="ru-RU" dirty="0" smtClean="0"/>
              <a:t>Образ</a:t>
            </a:r>
            <a:r>
              <a:rPr lang="ru-RU" dirty="0"/>
              <a:t> </a:t>
            </a:r>
            <a:r>
              <a:rPr lang="ru-RU" dirty="0" smtClean="0"/>
              <a:t>Бабы-яги</a:t>
            </a:r>
            <a:r>
              <a:rPr lang="ru-RU" dirty="0"/>
              <a:t> в музыке П. </a:t>
            </a:r>
            <a:r>
              <a:rPr lang="ru-RU" dirty="0" smtClean="0"/>
              <a:t>И.Чайковского </a:t>
            </a:r>
            <a:r>
              <a:rPr lang="ru-RU" dirty="0"/>
              <a:t>дополняется </a:t>
            </a:r>
            <a:endParaRPr lang="ru-RU" dirty="0" smtClean="0"/>
          </a:p>
          <a:p>
            <a:pPr algn="just"/>
            <a:r>
              <a:rPr lang="ru-RU" dirty="0" smtClean="0"/>
              <a:t>игровым</a:t>
            </a:r>
            <a:r>
              <a:rPr lang="ru-RU" dirty="0"/>
              <a:t>, юмористическим его </a:t>
            </a:r>
            <a:r>
              <a:rPr lang="ru-RU" dirty="0" smtClean="0"/>
              <a:t>прочтением. В результате образ не столь свиреп. Как у М.П.Мусоргского.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П. И. Чайковский - Детский Альбом (12-14) - Баба-Яга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screen"/>
          <a:stretch>
            <a:fillRect/>
          </a:stretch>
        </p:blipFill>
        <p:spPr>
          <a:xfrm>
            <a:off x="2362200" y="2147888"/>
            <a:ext cx="4419600" cy="3429000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87eea12b482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00298" y="1357298"/>
            <a:ext cx="1928826" cy="1482281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14282" y="500042"/>
            <a:ext cx="2586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П.И.ЧАЙКОВСКИЙ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91816" y="500042"/>
            <a:ext cx="2637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М.П.МУСОРГСКИЙ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7" name="Рисунок 6" descr="2d22affdf5ad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85720" y="1071546"/>
            <a:ext cx="2000264" cy="1535649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9" name="Рисунок 8" descr="12041122_baba_yaga_35908_340x260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071670" y="3643314"/>
            <a:ext cx="1974597" cy="1509986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10" name="Рисунок 9" descr="855274cfc822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857752" y="4357694"/>
            <a:ext cx="1857388" cy="1500198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11" name="Рисунок 10" descr="46681985_1248413162_1cf9e25ade00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5143504" y="1214422"/>
            <a:ext cx="1428750" cy="1905000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12" name="Рисунок 11" descr="Jaga6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7358082" y="4857760"/>
            <a:ext cx="1428759" cy="1954978"/>
          </a:xfrm>
          <a:prstGeom prst="rect">
            <a:avLst/>
          </a:prstGeom>
        </p:spPr>
      </p:pic>
      <p:pic>
        <p:nvPicPr>
          <p:cNvPr id="13" name="Рисунок 12" descr="hohmodrom_kasheey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6715140" y="2786058"/>
            <a:ext cx="2000264" cy="1507028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14" name="Рисунок 13" descr="1693810f5755t.jpg"/>
          <p:cNvPicPr>
            <a:picLocks noChangeAspect="1"/>
          </p:cNvPicPr>
          <p:nvPr/>
        </p:nvPicPr>
        <p:blipFill>
          <a:blip r:embed="rId10" cstate="screen"/>
          <a:srcRect/>
          <a:stretch>
            <a:fillRect/>
          </a:stretch>
        </p:blipFill>
        <p:spPr>
          <a:xfrm>
            <a:off x="285720" y="4643446"/>
            <a:ext cx="1428760" cy="2021027"/>
          </a:xfrm>
          <a:prstGeom prst="rect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3214678" y="214290"/>
            <a:ext cx="2720168" cy="369332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РАСПРЕДЕЛИТЕ  РИСУНКИ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43 0.02361 C 0.32917 -0.09352 0.6309 -0.21042 0.75434 -0.25926 C 0.8776 -0.30764 0.8217 -0.28889 0.76615 -0.26945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" y="-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44444E-6 C -0.0915 -0.00672 -0.18264 -0.0132 -0.21945 -0.0155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" y="-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6 0.01342 C 0.07483 0.01319 0.13195 0.0125 0.20365 0.01226 C 0.22188 0.01157 0.23802 0.01111 0.25747 0.01088 C 0.26754 0.01064 0.26268 0.01064 0.27448 0.01018 C 0.27622 0.01018 0.27952 0.00995 0.27952 0.00995 C 0.36389 0.01018 0.44809 0.01041 0.53212 0.00972 C 0.53698 0.00972 0.54115 0.00949 0.54566 0.00949 C 0.55764 0.00926 0.56945 0.00926 0.58125 0.00926 C 0.5908 0.00902 0.60226 0.00879 0.61146 0.00856 C 0.61806 0.00833 0.62587 0.00787 0.63195 0.00787 C 0.63524 0.00764 0.63854 0.0074 0.64184 0.00717 C 0.64358 0.00717 0.64688 0.00694 0.64688 0.00717 C 0.65538 0.00509 0.6441 0.00717 0.65729 0.00601 C 0.66059 0.00578 0.66233 0.00509 0.66563 0.00486 C 0.68368 0.00324 0.70399 0.00393 0.72639 0.00393 " pathEditMode="relative" rAng="0" ptsTypes="ffffffffffffff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023 C 0.00816 0.00047 0.0151 0.00047 0.02204 0.00232 C 0.02482 0.00278 0.02673 0.01088 0.02951 0.01366 C 0.03159 0.02014 0.03298 0.0257 0.03541 0.03149 C 0.03802 0.04537 0.0368 0.03635 0.03888 0.05741 C 0.03906 0.06019 0.03906 0.06412 0.03975 0.06598 C 0.0434 0.07454 0.04566 0.09005 0.04965 0.09537 C 0.05208 0.10718 0.05503 0.11389 0.05885 0.11829 C 0.06215 0.1294 0.0625 0.13612 0.06753 0.1419 C 0.07204 0.15764 0.06562 0.1382 0.07135 0.15047 C 0.07725 0.16204 0.06927 0.15209 0.07586 0.15903 C 0.07656 0.16065 0.07725 0.16343 0.07829 0.16505 C 0.08003 0.16737 0.08368 0.17084 0.08368 0.17107 C 0.08645 0.17848 0.08975 0.1845 0.09253 0.19399 C 0.09513 0.20278 0.09826 0.2132 0.10191 0.21737 C 0.10763 0.23311 0.11267 0.24584 0.12066 0.25186 C 0.12222 0.25348 0.12361 0.26065 0.12552 0.26088 C 0.13715 0.26366 0.14843 0.2632 0.15989 0.26389 C 0.16423 0.26829 0.16788 0.27292 0.17257 0.27547 C 0.18402 0.28866 0.18975 0.29051 0.20364 0.29283 C 0.21059 0.29885 0.20347 0.29167 0.20954 0.30186 C 0.21319 0.30834 0.21892 0.30834 0.22274 0.30996 C 0.2335 0.32269 0.23906 0.32547 0.25208 0.32547 " pathEditMode="relative" rAng="0" ptsTypes="ffffffffffffffffffffffA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7.40741E-7 C 0.06025 0.0088 0.11997 0.025 0.18021 0.03542 C 0.20053 0.04421 0.22049 0.05301 0.23959 0.07222 C 0.25573 0.08843 0.27466 0.11505 0.29167 0.12083 C 0.3198 0.12824 0.34757 0.12986 0.37535 0.13287 C 0.43073 0.19931 0.45244 0.18148 0.52535 0.18148 " pathEditMode="relative" rAng="0" ptsTypes="fffffA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05 0.07709 C 0.04375 0.07477 0.0408 0.07338 0.03837 0.07084 C 0.03629 0.06829 0.03594 0.06389 0.03316 0.06204 C 0.02587 0.05718 0.01719 0.05602 0.0092 0.05325 C -0.01614 0.04422 -0.04253 0.03912 -0.06892 0.03588 C -0.08784 0.03056 -0.10816 0.02014 -0.12778 0.01829 C -0.15903 0.01551 -0.21753 0.01412 -0.24618 0.01274 C -0.27656 0.01112 -0.3375 0.00672 -0.3375 0.00695 C -0.35625 -0.00046 -0.36996 -0.01736 -0.38819 -0.02546 C -0.40208 -0.03148 -0.41736 -0.03425 -0.43142 -0.03981 C -0.44653 -0.04606 -0.46163 -0.05486 -0.47673 -0.06041 C -0.51111 -0.07245 -0.55191 -0.07569 -0.58663 -0.078 C -0.59878 -0.08194 -0.60712 -0.09143 -0.61909 -0.09537 C -0.63038 -0.1037 -0.63889 -0.11134 -0.65156 -0.11597 C -0.65903 -0.12199 -0.66666 -0.13171 -0.67552 -0.13611 C -0.70399 -0.15115 -0.72743 -0.14513 -0.76076 -0.14513 " pathEditMode="relative" rAng="0" ptsTypes="fffffffffffffff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" y="-1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29 0.07662 C -0.02656 0.04838 -0.19843 0.02338 0.32396 -0.00209 C 0.29896 -0.02778 0.28663 -0.05324 0.25643 -0.07848 C 0.25643 -0.0801 0.30521 -0.10811 -0.23524 -0.10811 " pathEditMode="relative" rAng="0" ptsTypes="fffA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-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3889 C -0.02187 0.02199 -0.08055 0.03333 -0.13646 0.03333 C -0.14462 0.03194 -0.15087 0.02916 -0.15851 0.02615 C -0.1618 0.025 -0.1684 0.02361 -0.1684 0.025 C -0.17621 0.01643 -0.1875 0.01203 -0.19861 0.01203 C -0.24132 0.01203 -0.28385 0.01203 -0.32656 0.01088 C -0.32934 0.01088 -0.33212 0.01088 -0.33472 0.00949 C -0.33871 0.0081 -0.34115 0.00532 -0.34514 0.0037 C -0.35121 0.00231 -0.35729 0.00092 -0.36337 -0.00023 C -0.39062 -0.01598 -0.43958 -0.0088 -0.4625 -0.01019 C -0.4691 -0.01019 -0.47483 -0.01297 -0.4809 -0.01459 C -0.4901 -0.02292 -0.51875 -0.02431 -0.53125 -0.02547 C -0.53628 -0.02709 -0.54184 -0.02824 -0.54653 -0.02986 C -0.55 -0.03241 -0.5566 -0.03681 -0.5566 -0.03519 C -0.56198 -0.04398 -0.57691 -0.05371 -0.58507 -0.05926 C -0.58733 -0.06482 -0.58941 -0.06783 -0.59531 -0.07061 C -0.6066 -0.08588 -0.61979 -0.09861 -0.63212 -0.11389 C -0.63733 -0.11968 -0.64045 -0.12662 -0.64549 -0.13357 C -0.65156 -0.13912 -0.65816 -0.1463 -0.6658 -0.15047 C -0.66892 -0.15324 -0.67569 -0.15741 -0.67569 -0.15602 C -0.67691 -0.1588 -0.67743 -0.16019 -0.67934 -0.16158 C -0.68212 -0.16297 -0.68941 -0.16736 -0.68941 -0.16598 C -0.69583 -0.1757 -0.70347 -0.17848 -0.71285 -0.18264 C -0.72378 -0.18125 -0.71944 -0.18125 -0.72413 -0.18125 " pathEditMode="relative" rAng="0" ptsTypes="fffffffffffffffffffffffA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" y="-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71934" y="285728"/>
            <a:ext cx="7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428728" y="1152583"/>
            <a:ext cx="62865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НАПИШИТЕ СОЧИНЕНИЕ НА ТЕМУ</a:t>
            </a:r>
          </a:p>
          <a:p>
            <a:pPr algn="ctr"/>
            <a:endParaRPr lang="ru-RU" sz="3200" b="1" dirty="0"/>
          </a:p>
          <a:p>
            <a:pPr algn="ctr"/>
            <a:endParaRPr lang="ru-RU" sz="3200" b="1" dirty="0" smtClean="0"/>
          </a:p>
          <a:p>
            <a:pPr algn="ctr"/>
            <a:endParaRPr lang="ru-RU" sz="3200" b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214282" y="2758385"/>
            <a:ext cx="85725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КОГДА Я СЛУШАЮ МУЗЫКАЛЬНУЮ ПЬЕСУ «БАБА-ЯГА»,</a:t>
            </a:r>
          </a:p>
          <a:p>
            <a:pPr algn="ctr"/>
            <a:endParaRPr lang="ru-RU" sz="2800" dirty="0" smtClean="0">
              <a:solidFill>
                <a:srgbClr val="C00000"/>
              </a:solidFill>
            </a:endParaRPr>
          </a:p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 ТО ПРЕДСТАВЛАЮ ТАКУЮ КАРТИНУ…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4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ДОМАШНЕЕ ЗАДАНИЕ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89251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НАРИСУЙТЕ ИЛЛЮСТРАЦИЮ К МУЗЫКАЛЬНОЙ ПЬЕСЕ «БАБА-ЯГА»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1032</TotalTime>
  <Words>102</Words>
  <Application>Microsoft Office PowerPoint</Application>
  <PresentationFormat>Экран (4:3)</PresentationFormat>
  <Paragraphs>39</Paragraphs>
  <Slides>11</Slides>
  <Notes>1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ДОМАШНЕЕ ЗАДАНИЕ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Сергей</cp:lastModifiedBy>
  <cp:revision>110</cp:revision>
  <dcterms:created xsi:type="dcterms:W3CDTF">2012-02-20T12:27:35Z</dcterms:created>
  <dcterms:modified xsi:type="dcterms:W3CDTF">2014-12-23T19:05:22Z</dcterms:modified>
</cp:coreProperties>
</file>