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0" r:id="rId4"/>
    <p:sldId id="259" r:id="rId5"/>
    <p:sldId id="261" r:id="rId6"/>
    <p:sldId id="266" r:id="rId7"/>
    <p:sldId id="263" r:id="rId8"/>
    <p:sldId id="269" r:id="rId9"/>
    <p:sldId id="265" r:id="rId10"/>
    <p:sldId id="264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9099A-BC00-40AA-83A8-5F819E8CC1C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C151E-99DA-456C-8964-977B2E183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4FA-A853-45B3-BD26-A0CFC035E55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A17-3D5C-4C6B-A2BD-C2B14F19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4FA-A853-45B3-BD26-A0CFC035E55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A17-3D5C-4C6B-A2BD-C2B14F19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4FA-A853-45B3-BD26-A0CFC035E55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A17-3D5C-4C6B-A2BD-C2B14F19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4FA-A853-45B3-BD26-A0CFC035E55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A17-3D5C-4C6B-A2BD-C2B14F19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4FA-A853-45B3-BD26-A0CFC035E55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A17-3D5C-4C6B-A2BD-C2B14F19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4FA-A853-45B3-BD26-A0CFC035E55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A17-3D5C-4C6B-A2BD-C2B14F19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4FA-A853-45B3-BD26-A0CFC035E55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A17-3D5C-4C6B-A2BD-C2B14F19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4FA-A853-45B3-BD26-A0CFC035E55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A17-3D5C-4C6B-A2BD-C2B14F19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4FA-A853-45B3-BD26-A0CFC035E55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A17-3D5C-4C6B-A2BD-C2B14F19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4FA-A853-45B3-BD26-A0CFC035E55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2A17-3D5C-4C6B-A2BD-C2B14F19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084FA-A853-45B3-BD26-A0CFC035E55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02A17-3D5C-4C6B-A2BD-C2B14F19A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16%20-%20&#1054;&#1088;&#1082;&#1077;&#1089;&#1090;&#1088;%20&#1055;&#1054;&#1051;&#1071;%20&#1052;&#1054;&#1056;&#1048;&#1040;%20%20(audiopoisk.co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День матери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81128"/>
            <a:ext cx="6264696" cy="163103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Работу выполнили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«А» класса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Львова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Вероника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16 - Оркестр ПОЛЯ МОРИ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92696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Пожалуй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самой трагичной была судьба матери в годы войны. Женщины и война... Что может быть более противоестественным? Женщина, дарящая жизнь и оберегающая ее, и война, уносящая эту ЖИЗНЬ, единственную и неповторимую... Эти понятия несопоставимы. </a:t>
            </a:r>
          </a:p>
        </p:txBody>
      </p:sp>
      <p:pic>
        <p:nvPicPr>
          <p:cNvPr id="3" name="Рисунок 2" descr="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555479" cy="2262578"/>
          </a:xfrm>
          <a:prstGeom prst="rect">
            <a:avLst/>
          </a:prstGeom>
        </p:spPr>
      </p:pic>
      <p:pic>
        <p:nvPicPr>
          <p:cNvPr id="4" name="Рисунок 3" descr="4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221088"/>
            <a:ext cx="3384376" cy="226524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340768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природе знак святой и вещий,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Ярко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обозначенный в веках.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прекрасная из женщин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Женщина с ребенком на руках!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ей вечно солнце рукоплещет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Так она и будет жить в веках,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прекрасная из женщин-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Женщина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 ребенком на руках!</a:t>
            </a:r>
          </a:p>
        </p:txBody>
      </p:sp>
      <p:pic>
        <p:nvPicPr>
          <p:cNvPr id="3" name="Рисунок 2" descr="motivator-9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4104456" cy="555121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836712"/>
            <a:ext cx="504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МАМА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секунду в мире рождается три человека, и они тоже вскоре смогут произнести слово «мама». С первого дня жизни ребенка мать живет его дыханием, его слезами и улыбками. Любовь матери также естественна как цветение сирени. Солнце согревает все живое, а её любовь согревает жизнь малыша. Но главное, мать приобщает дитя к своей родине. В его уста она вкладывает родной язык вобравший богатство разума, мысли и чувства поколений. Она наполняет его жизнь духовной силой, помогает постичь вечные ценности. У мамы самое доброе сердце, самые добрые и ласковые руки на свете.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08720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день хочется сказать слова благодарности всем Матерям, которые дарят детям любовь, добро, нежность и ласку.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Спасибо вам!..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пусть каждой из вас почаще говорят теплые слова ваши любимые дети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это правильно: сколько бы хороших, добрых слов ни было сказано мамам, сколько бы поводов для этого ни придумали, лишними они не будут.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Пусть на их лицах светится улыбка и радостные искорки сверкают в глазах, когда вы вместе!</a:t>
            </a:r>
          </a:p>
        </p:txBody>
      </p:sp>
      <p:pic>
        <p:nvPicPr>
          <p:cNvPr id="3" name="Рисунок 2" descr="38628_63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068960"/>
            <a:ext cx="4931271" cy="346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908720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День матери" - международный праздник в честь матерей. В этот день принято поздравлять матерей и беременных женщин, в отличие от Международного женского дня, когда поздравления принимают все представительницы прекрасного пола. В разных странах этот день приходится на разные даты, в основном в мире "День матери" отмечается каждое второе воскресенье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ama_day_plak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996952"/>
            <a:ext cx="4608512" cy="345638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История праздника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700808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некоторым источникам традиция празднования Дня матери берет начало еще в древнем Риме, Римляне посвящали три дня в марте (с 22 по 25) матери богов – восточной Кибеле. Древние греки отдавали дань уважения матери всех богов - Гее. Для кельтов Днем матери был день чествования богини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Бриджит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матери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богов </a:t>
            </a: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6414" y="1700808"/>
            <a:ext cx="3324745" cy="432048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71480"/>
            <a:ext cx="7643192" cy="84615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День матери в других странах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Чествование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женщины-матери имеет многовековую историю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XVII по XIX в. в Великобритании отмечалось так называемое «Материнское воскресенье».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1910 г. штат Виргиния первым признал День матери официальным праздником.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1914 г. президент США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Вудро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Вильсон объявил второе воскресенье мая национальным праздником в честь всех американских матерей.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Вслед за Америкой второе воскресенье мая праздником объявили 23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страны,а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еще более тридцати отмечают праздник в другие дни.</a:t>
            </a:r>
          </a:p>
          <a:p>
            <a:endParaRPr lang="ru-RU" dirty="0"/>
          </a:p>
        </p:txBody>
      </p:sp>
      <p:pic>
        <p:nvPicPr>
          <p:cNvPr id="4" name="Рисунок 3" descr="416_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412776"/>
            <a:ext cx="3438128" cy="25785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Праздник в России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26876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России День матери отмечается в четвертое воскресенье ноября с 1998 г. на основании Указа Президента РФ Б.Н. Ельцина.</a:t>
            </a:r>
          </a:p>
        </p:txBody>
      </p:sp>
      <p:pic>
        <p:nvPicPr>
          <p:cNvPr id="4" name="Рисунок 3" descr="1319765427_ryi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340768"/>
            <a:ext cx="2695575" cy="3810000"/>
          </a:xfrm>
          <a:prstGeom prst="rect">
            <a:avLst/>
          </a:prstGeom>
        </p:spPr>
      </p:pic>
      <p:pic>
        <p:nvPicPr>
          <p:cNvPr id="5" name="Рисунок 4" descr="s_dnem_materi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780928"/>
            <a:ext cx="4572000" cy="334670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Несомненно, это одно из самых глубоких и гармоничных созданий отечественной поэзии. Из-под пера великих мастеров лирических стихов вышли строки, одухотворенные и проникновенные с любовью к матери.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Легче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всего обидеть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мать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обидой не ответит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только будет повторять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 простудись- сегодня ветер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Легче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всего обидеть мать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Пройдут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века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станем старше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кто-то сжав,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опять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Возьмет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бумагу и напишет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Легче всего обидеть мать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может быть, его услышат.</a:t>
            </a:r>
          </a:p>
        </p:txBody>
      </p:sp>
      <p:pic>
        <p:nvPicPr>
          <p:cNvPr id="3" name="Рисунок 2" descr="1341927153_8241268431743.jpg"/>
          <p:cNvPicPr>
            <a:picLocks noChangeAspect="1"/>
          </p:cNvPicPr>
          <p:nvPr/>
        </p:nvPicPr>
        <p:blipFill>
          <a:blip r:embed="rId2" cstate="print"/>
          <a:srcRect l="8001" t="5855" r="8001" b="9533"/>
          <a:stretch>
            <a:fillRect/>
          </a:stretch>
        </p:blipFill>
        <p:spPr>
          <a:xfrm>
            <a:off x="4788024" y="2420888"/>
            <a:ext cx="3835209" cy="352839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человек несёт в своей душе то тепло, которое на протяжение многих лет дарила ему мама. Каждый по-своему благодарит её за глубокое чувство любви, по искренности своей ни с чем не сравнимое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Каждый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вас в минуты радости или печали обязательно обращается к ней, самому дорогому и преданному человеку! А сколько раз в жизни, порой даже не замечая этого, как слово-талисман, мы произносим слово мама! Слово, которое так часто звучит в многочисленных песнях и стихах!</a:t>
            </a:r>
          </a:p>
        </p:txBody>
      </p:sp>
      <p:pic>
        <p:nvPicPr>
          <p:cNvPr id="3" name="Рисунок 2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7622" y="3284984"/>
            <a:ext cx="2730970" cy="1728192"/>
          </a:xfrm>
          <a:prstGeom prst="rect">
            <a:avLst/>
          </a:prstGeom>
        </p:spPr>
      </p:pic>
      <p:pic>
        <p:nvPicPr>
          <p:cNvPr id="4" name="Рисунок 3" descr="poemphoto_50243_33669.png"/>
          <p:cNvPicPr>
            <a:picLocks noChangeAspect="1"/>
          </p:cNvPicPr>
          <p:nvPr/>
        </p:nvPicPr>
        <p:blipFill>
          <a:blip r:embed="rId3" cstate="print"/>
          <a:srcRect l="5615" t="19652" r="12970" b="10162"/>
          <a:stretch>
            <a:fillRect/>
          </a:stretch>
        </p:blipFill>
        <p:spPr>
          <a:xfrm>
            <a:off x="395536" y="3068960"/>
            <a:ext cx="2756466" cy="2376264"/>
          </a:xfrm>
          <a:prstGeom prst="rect">
            <a:avLst/>
          </a:prstGeom>
        </p:spPr>
      </p:pic>
      <p:pic>
        <p:nvPicPr>
          <p:cNvPr id="5" name="Рисунок 4" descr="мамина любовь всегда со мной.png"/>
          <p:cNvPicPr>
            <a:picLocks noChangeAspect="1"/>
          </p:cNvPicPr>
          <p:nvPr/>
        </p:nvPicPr>
        <p:blipFill>
          <a:blip r:embed="rId4" cstate="print"/>
          <a:srcRect t="7394" r="1811"/>
          <a:stretch>
            <a:fillRect/>
          </a:stretch>
        </p:blipFill>
        <p:spPr>
          <a:xfrm>
            <a:off x="3059832" y="4941168"/>
            <a:ext cx="3744416" cy="145044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Стихотворения о маме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844824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Матери</a:t>
            </a:r>
            <a:r>
              <a:rPr lang="ru-RU" dirty="0" smtClean="0"/>
              <a:t> (</a:t>
            </a:r>
            <a:r>
              <a:rPr lang="ru-RU" i="1" dirty="0" smtClean="0"/>
              <a:t>И. Бунин)</a:t>
            </a:r>
            <a:endParaRPr lang="ru-RU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помню спальню и лампадку,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Игрушки, теплую кроватку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милый, кроткий голос твой: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«Ангел-хранитель над тобой!»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перекрестишь, поцелуешь,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Напомнишь мне, что он со мной,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верой в счастье очаруешь…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помню, помню голос твой!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помню ночь, тепло кроватки,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Лампадку в сумраке угла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тени от цепей лампадки…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ты ли ангелом была?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772816"/>
            <a:ext cx="39604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Поговори со мною мама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Виктор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Гин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Давно ли песни ты мне пела,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Над колыбелью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наклонясь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время птицей пролетело,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 детство нить оборвалась.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Поговори со мною, мама,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чем-нибудь поговори,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 звездной полночи до самой —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Мне снова детство подари.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Доволен я своей судьбою,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Немалый в жизни пройден путь.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очень хочется порою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Мне снова в детство заглянуть.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Минуты сказочные эти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Навек оставлю в сердце 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Дороже всех наград на свете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Мне песня тихая твоя.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6470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мать стала воплощением кисти великих мастеров искусства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Рембранта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Венецианова,Тропинина,Серова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Рембрандт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«Мадонна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младенцем» и «Св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Иосиф»Венецианов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4375006787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3528773" cy="4540949"/>
          </a:xfrm>
          <a:prstGeom prst="rect">
            <a:avLst/>
          </a:prstGeom>
        </p:spPr>
      </p:pic>
      <p:pic>
        <p:nvPicPr>
          <p:cNvPr id="4" name="Рисунок 3" descr="0014-015-ZHenschina-mat-stala-voploscheniem-kisti-velikikh-masterov-iskusst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76872"/>
            <a:ext cx="3830105" cy="324036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2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TS010351676</Template>
  <TotalTime>111</TotalTime>
  <Words>865</Words>
  <Application>Microsoft Office PowerPoint</Application>
  <PresentationFormat>Экран (4:3)</PresentationFormat>
  <Paragraphs>72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Presentation2</vt:lpstr>
      <vt:lpstr>День матери</vt:lpstr>
      <vt:lpstr>Слайд 2</vt:lpstr>
      <vt:lpstr>История праздника</vt:lpstr>
      <vt:lpstr>День матери в других странах</vt:lpstr>
      <vt:lpstr>Праздник в России</vt:lpstr>
      <vt:lpstr>Слайд 6</vt:lpstr>
      <vt:lpstr>Слайд 7</vt:lpstr>
      <vt:lpstr>Стихотворения о маме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Admin</dc:creator>
  <cp:lastModifiedBy>Admin</cp:lastModifiedBy>
  <cp:revision>31</cp:revision>
  <dcterms:created xsi:type="dcterms:W3CDTF">2014-11-26T11:31:13Z</dcterms:created>
  <dcterms:modified xsi:type="dcterms:W3CDTF">2014-11-26T17:13:50Z</dcterms:modified>
</cp:coreProperties>
</file>