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tt-RU" sz="6000" dirty="0" smtClean="0">
                <a:solidFill>
                  <a:srgbClr val="FFC000"/>
                </a:solidFill>
              </a:rPr>
              <a:t>“Көзге уңыш” бүлеген кабатлау</a:t>
            </a:r>
            <a:endParaRPr lang="ru-RU" sz="60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361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1167207"/>
            <a:ext cx="59046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 ?</a:t>
            </a:r>
          </a:p>
          <a:p>
            <a:pPr marL="571500" indent="-571500">
              <a:buFontTx/>
              <a:buChar char="-"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Юк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урамга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чыкмыйм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...  ?</a:t>
            </a:r>
          </a:p>
          <a:p>
            <a:pPr marL="571500" indent="-571500">
              <a:buFontTx/>
              <a:buChar char="-"/>
            </a:pP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Әйе, урамда салкын.</a:t>
            </a:r>
          </a:p>
          <a:p>
            <a:pPr marL="571500" indent="-571500">
              <a:buFontTx/>
              <a:buChar char="-"/>
            </a:pP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...  ? </a:t>
            </a:r>
          </a:p>
          <a:p>
            <a:pPr marL="571500" indent="-571500">
              <a:buFontTx/>
              <a:buChar char="-"/>
            </a:pP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Әйе, яңгыр ява.</a:t>
            </a:r>
          </a:p>
          <a:p>
            <a:pPr marL="571500" indent="-571500">
              <a:buFontTx/>
              <a:buChar char="-"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960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764704"/>
            <a:ext cx="76328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...  ?</a:t>
            </a:r>
          </a:p>
          <a:p>
            <a:pPr marL="571500" indent="-571500">
              <a:buFontTx/>
              <a:buChar char="-"/>
            </a:pP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Әйе, мин базарга барам.</a:t>
            </a:r>
          </a:p>
          <a:p>
            <a:pPr marL="571500" indent="-571500">
              <a:buFontTx/>
              <a:buChar char="-"/>
            </a:pP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...  ?</a:t>
            </a:r>
          </a:p>
          <a:p>
            <a:pPr marL="571500" indent="-571500">
              <a:buFontTx/>
              <a:buChar char="-"/>
            </a:pP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Помидор, кыяр, суган һәм кәбестә алам.</a:t>
            </a:r>
          </a:p>
          <a:p>
            <a:pPr marL="571500" indent="-571500">
              <a:buFontTx/>
              <a:buChar char="-"/>
            </a:pP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Бу яшелчәләр белән нишлисең?</a:t>
            </a:r>
          </a:p>
          <a:p>
            <a:pPr marL="571500" indent="-571500">
              <a:buFontTx/>
              <a:buChar char="-"/>
            </a:pP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...  .</a:t>
            </a:r>
          </a:p>
          <a:p>
            <a:pPr marL="571500" indent="-571500">
              <a:buFontTx/>
              <a:buChar char="-"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472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1196752"/>
            <a:ext cx="78488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Попр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оси у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бабаушки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вишню, яблоко, малину.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Попроси у дедушки огурцы, капусту, морковь.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668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71296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 Напиши: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а). какие фрукты ты любишь?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б). какие овощи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ты любишь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в). почему ты не любишь осень?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г). почему ты любишь осень?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Вместо точек вставь нужные буквы.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К… , к… , к</a:t>
            </a: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өзг... , көнд...з, к...яшлы, б...лыт, т...н, оз...н, төнг... , к...ела.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668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</TotalTime>
  <Words>151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“Көзге уңыш” бүлеген кабатлау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Лейсан</dc:creator>
  <cp:lastModifiedBy>Гульнара</cp:lastModifiedBy>
  <cp:revision>4</cp:revision>
  <dcterms:created xsi:type="dcterms:W3CDTF">2013-12-04T09:12:10Z</dcterms:created>
  <dcterms:modified xsi:type="dcterms:W3CDTF">2013-12-18T11:49:55Z</dcterms:modified>
</cp:coreProperties>
</file>