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2" r:id="rId4"/>
    <p:sldId id="265" r:id="rId5"/>
    <p:sldId id="257" r:id="rId6"/>
    <p:sldId id="258" r:id="rId7"/>
    <p:sldId id="259" r:id="rId8"/>
    <p:sldId id="273" r:id="rId9"/>
    <p:sldId id="260" r:id="rId10"/>
    <p:sldId id="271" r:id="rId11"/>
    <p:sldId id="261" r:id="rId12"/>
    <p:sldId id="278" r:id="rId13"/>
    <p:sldId id="262" r:id="rId14"/>
    <p:sldId id="277" r:id="rId15"/>
    <p:sldId id="263" r:id="rId16"/>
    <p:sldId id="279" r:id="rId17"/>
    <p:sldId id="264" r:id="rId18"/>
    <p:sldId id="266" r:id="rId19"/>
    <p:sldId id="275" r:id="rId20"/>
    <p:sldId id="267" r:id="rId21"/>
    <p:sldId id="276" r:id="rId22"/>
    <p:sldId id="268" r:id="rId23"/>
    <p:sldId id="274" r:id="rId24"/>
    <p:sldId id="26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CEC1C5-5BA3-4690-B833-93D6F44912AD}" type="datetimeFigureOut">
              <a:rPr lang="ru-RU" smtClean="0"/>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166680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CEC1C5-5BA3-4690-B833-93D6F44912AD}" type="datetimeFigureOut">
              <a:rPr lang="ru-RU" smtClean="0"/>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25041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CEC1C5-5BA3-4690-B833-93D6F44912AD}" type="datetimeFigureOut">
              <a:rPr lang="ru-RU" smtClean="0"/>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22449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CEC1C5-5BA3-4690-B833-93D6F44912AD}" type="datetimeFigureOut">
              <a:rPr lang="ru-RU" smtClean="0"/>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417411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CEC1C5-5BA3-4690-B833-93D6F44912AD}" type="datetimeFigureOut">
              <a:rPr lang="ru-RU" smtClean="0"/>
              <a:t>04.02.2014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206491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CEC1C5-5BA3-4690-B833-93D6F44912AD}" type="datetimeFigureOut">
              <a:rPr lang="ru-RU" smtClean="0"/>
              <a:t>04.02.2014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65252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CEC1C5-5BA3-4690-B833-93D6F44912AD}" type="datetimeFigureOut">
              <a:rPr lang="ru-RU" smtClean="0"/>
              <a:t>04.02.2014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413758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CEC1C5-5BA3-4690-B833-93D6F44912AD}" type="datetimeFigureOut">
              <a:rPr lang="ru-RU" smtClean="0"/>
              <a:t>04.02.2014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401189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CEC1C5-5BA3-4690-B833-93D6F44912AD}" type="datetimeFigureOut">
              <a:rPr lang="ru-RU" smtClean="0"/>
              <a:t>04.02.2014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41912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CEC1C5-5BA3-4690-B833-93D6F44912AD}" type="datetimeFigureOut">
              <a:rPr lang="ru-RU" smtClean="0"/>
              <a:t>04.02.2014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424517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CEC1C5-5BA3-4690-B833-93D6F44912AD}" type="datetimeFigureOut">
              <a:rPr lang="ru-RU" smtClean="0"/>
              <a:t>04.02.2014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D220C2-0624-48E3-8CCF-7CC359475BDD}" type="slidenum">
              <a:rPr lang="ru-RU" smtClean="0"/>
              <a:t>‹#›</a:t>
            </a:fld>
            <a:endParaRPr lang="ru-RU"/>
          </a:p>
        </p:txBody>
      </p:sp>
    </p:spTree>
    <p:extLst>
      <p:ext uri="{BB962C8B-B14F-4D97-AF65-F5344CB8AC3E}">
        <p14:creationId xmlns:p14="http://schemas.microsoft.com/office/powerpoint/2010/main" val="44756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EC1C5-5BA3-4690-B833-93D6F44912AD}" type="datetimeFigureOut">
              <a:rPr lang="ru-RU" smtClean="0"/>
              <a:t>04.02.2014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220C2-0624-48E3-8CCF-7CC359475BDD}" type="slidenum">
              <a:rPr lang="ru-RU" smtClean="0"/>
              <a:t>‹#›</a:t>
            </a:fld>
            <a:endParaRPr lang="ru-RU"/>
          </a:p>
        </p:txBody>
      </p:sp>
    </p:spTree>
    <p:extLst>
      <p:ext uri="{BB962C8B-B14F-4D97-AF65-F5344CB8AC3E}">
        <p14:creationId xmlns:p14="http://schemas.microsoft.com/office/powerpoint/2010/main" val="83610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2763738"/>
          </a:xfrm>
        </p:spPr>
        <p:txBody>
          <a:bodyPr>
            <a:noAutofit/>
          </a:bodyPr>
          <a:lstStyle/>
          <a:p>
            <a:r>
              <a:rPr lang="ru-RU" sz="6000" b="1" i="1" dirty="0" smtClean="0">
                <a:solidFill>
                  <a:schemeClr val="accent2"/>
                </a:solidFill>
              </a:rPr>
              <a:t>"Семья ‒ главная ценность в моей жизни"</a:t>
            </a:r>
          </a:p>
        </p:txBody>
      </p:sp>
      <p:sp>
        <p:nvSpPr>
          <p:cNvPr id="3" name="Подзаголовок 2"/>
          <p:cNvSpPr>
            <a:spLocks noGrp="1"/>
          </p:cNvSpPr>
          <p:nvPr>
            <p:ph type="subTitle" idx="1"/>
          </p:nvPr>
        </p:nvSpPr>
        <p:spPr>
          <a:noFill/>
        </p:spPr>
        <p:txBody>
          <a:bodyPr/>
          <a:lstStyle/>
          <a:p>
            <a:r>
              <a:rPr lang="ru-RU" dirty="0" smtClean="0">
                <a:solidFill>
                  <a:schemeClr val="tx1"/>
                </a:solidFill>
              </a:rPr>
              <a:t>Подготовила учитель русского языка и литературы </a:t>
            </a:r>
          </a:p>
          <a:p>
            <a:r>
              <a:rPr lang="ru-RU" b="1" dirty="0">
                <a:solidFill>
                  <a:schemeClr val="tx1"/>
                </a:solidFill>
              </a:rPr>
              <a:t>Е</a:t>
            </a:r>
            <a:r>
              <a:rPr lang="ru-RU" b="1" dirty="0" smtClean="0">
                <a:solidFill>
                  <a:schemeClr val="tx1"/>
                </a:solidFill>
              </a:rPr>
              <a:t>рохина Лариса Евгеньевна</a:t>
            </a:r>
            <a:endParaRPr lang="ru-RU" b="1" dirty="0">
              <a:solidFill>
                <a:schemeClr val="tx1"/>
              </a:solidFill>
            </a:endParaRPr>
          </a:p>
        </p:txBody>
      </p:sp>
    </p:spTree>
    <p:extLst>
      <p:ext uri="{BB962C8B-B14F-4D97-AF65-F5344CB8AC3E}">
        <p14:creationId xmlns:p14="http://schemas.microsoft.com/office/powerpoint/2010/main" val="34234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6862"/>
            <a:ext cx="8496944" cy="598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76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t>Законы семьи:</a:t>
            </a:r>
            <a:endParaRPr lang="ru-RU" sz="6600" b="1" dirty="0"/>
          </a:p>
        </p:txBody>
      </p:sp>
      <p:sp>
        <p:nvSpPr>
          <p:cNvPr id="3" name="Объект 2"/>
          <p:cNvSpPr>
            <a:spLocks noGrp="1"/>
          </p:cNvSpPr>
          <p:nvPr>
            <p:ph idx="1"/>
          </p:nvPr>
        </p:nvSpPr>
        <p:spPr/>
        <p:txBody>
          <a:bodyPr>
            <a:normAutofit lnSpcReduction="10000"/>
          </a:bodyPr>
          <a:lstStyle/>
          <a:p>
            <a:r>
              <a:rPr lang="ru-RU" sz="5400" b="1" dirty="0" smtClean="0"/>
              <a:t>Уважение к каждому члену семьи ;</a:t>
            </a:r>
          </a:p>
          <a:p>
            <a:r>
              <a:rPr lang="ru-RU" sz="5400" b="1" dirty="0" smtClean="0"/>
              <a:t>Помощь друг другу, взаимопонимание;</a:t>
            </a:r>
          </a:p>
          <a:p>
            <a:r>
              <a:rPr lang="ru-RU" sz="5400" b="1" dirty="0" smtClean="0"/>
              <a:t>Любовь;</a:t>
            </a:r>
          </a:p>
          <a:p>
            <a:endParaRPr lang="ru-RU" dirty="0"/>
          </a:p>
        </p:txBody>
      </p:sp>
    </p:spTree>
    <p:extLst>
      <p:ext uri="{BB962C8B-B14F-4D97-AF65-F5344CB8AC3E}">
        <p14:creationId xmlns:p14="http://schemas.microsoft.com/office/powerpoint/2010/main" val="391170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612068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92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b="1" dirty="0" smtClean="0"/>
              <a:t>Семья</a:t>
            </a:r>
            <a:endParaRPr lang="ru-RU" sz="8000" b="1" dirty="0"/>
          </a:p>
        </p:txBody>
      </p:sp>
      <p:sp>
        <p:nvSpPr>
          <p:cNvPr id="3" name="Объект 2"/>
          <p:cNvSpPr>
            <a:spLocks noGrp="1"/>
          </p:cNvSpPr>
          <p:nvPr>
            <p:ph idx="1"/>
          </p:nvPr>
        </p:nvSpPr>
        <p:spPr/>
        <p:txBody>
          <a:bodyPr>
            <a:noAutofit/>
          </a:bodyPr>
          <a:lstStyle/>
          <a:p>
            <a:r>
              <a:rPr lang="ru-RU" sz="4000" b="1" dirty="0" smtClean="0"/>
              <a:t>Семья – это самое главное в жизни человека.</a:t>
            </a:r>
          </a:p>
          <a:p>
            <a:r>
              <a:rPr lang="ru-RU" sz="4000" b="1" dirty="0" smtClean="0"/>
              <a:t>Семья – это дом, крепость, тыл.</a:t>
            </a:r>
          </a:p>
          <a:p>
            <a:r>
              <a:rPr lang="ru-RU" sz="4000" b="1" dirty="0" smtClean="0"/>
              <a:t>Семья – это союз единомышленников и близких людей.</a:t>
            </a:r>
          </a:p>
          <a:p>
            <a:r>
              <a:rPr lang="ru-RU" sz="4000" b="1" dirty="0" smtClean="0"/>
              <a:t>Семья – это моя гордость.</a:t>
            </a:r>
            <a:endParaRPr lang="ru-RU" sz="4000" b="1" dirty="0"/>
          </a:p>
        </p:txBody>
      </p:sp>
    </p:spTree>
    <p:extLst>
      <p:ext uri="{BB962C8B-B14F-4D97-AF65-F5344CB8AC3E}">
        <p14:creationId xmlns:p14="http://schemas.microsoft.com/office/powerpoint/2010/main" val="371353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208912" cy="560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77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7300" b="1" dirty="0" smtClean="0"/>
              <a:t>Заповеди семьи: </a:t>
            </a:r>
            <a:br>
              <a:rPr lang="ru-RU" sz="7300" b="1" dirty="0" smtClean="0"/>
            </a:br>
            <a:endParaRPr lang="ru-RU" b="1" dirty="0"/>
          </a:p>
        </p:txBody>
      </p:sp>
      <p:sp>
        <p:nvSpPr>
          <p:cNvPr id="3" name="Объект 2"/>
          <p:cNvSpPr>
            <a:spLocks noGrp="1"/>
          </p:cNvSpPr>
          <p:nvPr>
            <p:ph idx="1"/>
          </p:nvPr>
        </p:nvSpPr>
        <p:spPr/>
        <p:txBody>
          <a:bodyPr>
            <a:normAutofit/>
          </a:bodyPr>
          <a:lstStyle/>
          <a:p>
            <a:r>
              <a:rPr lang="ru-RU" sz="4400" b="1" dirty="0" smtClean="0"/>
              <a:t>Храни честь семьи</a:t>
            </a:r>
          </a:p>
          <a:p>
            <a:r>
              <a:rPr lang="ru-RU" sz="4400" b="1" dirty="0" smtClean="0"/>
              <a:t>Дари близким радость</a:t>
            </a:r>
          </a:p>
          <a:p>
            <a:r>
              <a:rPr lang="ru-RU" sz="4400" b="1" dirty="0" smtClean="0"/>
              <a:t>Будь внимательным и чутким к своим близким</a:t>
            </a:r>
          </a:p>
          <a:p>
            <a:r>
              <a:rPr lang="ru-RU" sz="4400" b="1" dirty="0" smtClean="0"/>
              <a:t>«Понимание – начало согласия» </a:t>
            </a:r>
            <a:endParaRPr lang="ru-RU" sz="4400" b="1" dirty="0"/>
          </a:p>
        </p:txBody>
      </p:sp>
    </p:spTree>
    <p:extLst>
      <p:ext uri="{BB962C8B-B14F-4D97-AF65-F5344CB8AC3E}">
        <p14:creationId xmlns:p14="http://schemas.microsoft.com/office/powerpoint/2010/main" val="382734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33893"/>
            <a:ext cx="8136904" cy="573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393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solidFill>
                  <a:schemeClr val="accent2"/>
                </a:solidFill>
              </a:rPr>
              <a:t>Какой должна быть семья?</a:t>
            </a:r>
            <a:endParaRPr lang="ru-RU" sz="4800" b="1" dirty="0">
              <a:solidFill>
                <a:schemeClr val="accent2"/>
              </a:solidFill>
            </a:endParaRPr>
          </a:p>
        </p:txBody>
      </p:sp>
      <p:sp>
        <p:nvSpPr>
          <p:cNvPr id="3" name="Объект 2"/>
          <p:cNvSpPr>
            <a:spLocks noGrp="1"/>
          </p:cNvSpPr>
          <p:nvPr>
            <p:ph idx="1"/>
          </p:nvPr>
        </p:nvSpPr>
        <p:spPr/>
        <p:txBody>
          <a:bodyPr>
            <a:normAutofit/>
          </a:bodyPr>
          <a:lstStyle/>
          <a:p>
            <a:r>
              <a:rPr lang="ru-RU" sz="6600" b="1" dirty="0" smtClean="0"/>
              <a:t>Семья должна быть такой , чтобы человек был в ней счастлив.</a:t>
            </a:r>
            <a:endParaRPr lang="ru-RU" sz="6600" b="1" dirty="0"/>
          </a:p>
        </p:txBody>
      </p:sp>
    </p:spTree>
    <p:extLst>
      <p:ext uri="{BB962C8B-B14F-4D97-AF65-F5344CB8AC3E}">
        <p14:creationId xmlns:p14="http://schemas.microsoft.com/office/powerpoint/2010/main" val="228915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solidFill>
              </a:rPr>
              <a:t>Основное предназначение семьи?</a:t>
            </a:r>
            <a:endParaRPr lang="ru-RU" b="1" dirty="0">
              <a:solidFill>
                <a:schemeClr val="accent2"/>
              </a:solidFill>
            </a:endParaRPr>
          </a:p>
        </p:txBody>
      </p:sp>
      <p:sp>
        <p:nvSpPr>
          <p:cNvPr id="3" name="Объект 2"/>
          <p:cNvSpPr>
            <a:spLocks noGrp="1"/>
          </p:cNvSpPr>
          <p:nvPr>
            <p:ph idx="1"/>
          </p:nvPr>
        </p:nvSpPr>
        <p:spPr/>
        <p:txBody>
          <a:bodyPr>
            <a:normAutofit/>
          </a:bodyPr>
          <a:lstStyle/>
          <a:p>
            <a:r>
              <a:rPr lang="ru-RU" sz="5400" b="1" dirty="0" smtClean="0"/>
              <a:t>рождение и воспитание детей традиционно считается основным предназначением семьи</a:t>
            </a:r>
            <a:endParaRPr lang="ru-RU" sz="5400" b="1" dirty="0"/>
          </a:p>
        </p:txBody>
      </p:sp>
    </p:spTree>
    <p:extLst>
      <p:ext uri="{BB962C8B-B14F-4D97-AF65-F5344CB8AC3E}">
        <p14:creationId xmlns:p14="http://schemas.microsoft.com/office/powerpoint/2010/main" val="3970318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58" y="531545"/>
            <a:ext cx="7632848" cy="538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61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
            <a:ext cx="9144000" cy="650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78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712968" cy="6001643"/>
          </a:xfrm>
          <a:prstGeom prst="rect">
            <a:avLst/>
          </a:prstGeom>
        </p:spPr>
        <p:txBody>
          <a:bodyPr wrap="square">
            <a:spAutoFit/>
          </a:bodyPr>
          <a:lstStyle/>
          <a:p>
            <a:r>
              <a:rPr lang="ru-RU" sz="3200" b="1" dirty="0" smtClean="0"/>
              <a:t>, Семья возникла еще во времена неолита. Конечно, она была мало похожа на современную, но человечество к этому времени уже осело на одном месте, и у него появился дом. Каждая цивилизация вносила свои коррективы в понятие «семья». В Древней Греции и Древнем Риме семья была моногамна. Государство регулировало семейные отношения (бракосочетание, развод, рождение детей). Кстати многие семейные ритуалы, известные нам сегодня, берут начало в древности.</a:t>
            </a:r>
            <a:endParaRPr lang="ru-RU" sz="3200" b="1" dirty="0"/>
          </a:p>
        </p:txBody>
      </p:sp>
    </p:spTree>
    <p:extLst>
      <p:ext uri="{BB962C8B-B14F-4D97-AF65-F5344CB8AC3E}">
        <p14:creationId xmlns:p14="http://schemas.microsoft.com/office/powerpoint/2010/main" val="165125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19532"/>
            <a:ext cx="5902796" cy="651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93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5"/>
            <a:ext cx="6246440" cy="5509200"/>
          </a:xfrm>
          <a:prstGeom prst="rect">
            <a:avLst/>
          </a:prstGeom>
        </p:spPr>
        <p:txBody>
          <a:bodyPr wrap="square">
            <a:spAutoFit/>
          </a:bodyPr>
          <a:lstStyle/>
          <a:p>
            <a:r>
              <a:rPr lang="ru-RU" sz="3200" b="1" dirty="0" smtClean="0"/>
              <a:t>Каждому человеку важно иметь семью, свой дом. Семья – это крепость, спасение от трудностей, защита от жестокого мира. Крепкая семья дарит тепло, уют, спокойствие. Ведь дома нас окружают родные люди, которые нас любят, понимают, всегда пытаются помочь. Счастлив тот, кто родился и вырос в дружной семье.</a:t>
            </a:r>
            <a:endParaRPr lang="ru-RU" sz="3200" b="1" dirty="0"/>
          </a:p>
        </p:txBody>
      </p:sp>
    </p:spTree>
    <p:extLst>
      <p:ext uri="{BB962C8B-B14F-4D97-AF65-F5344CB8AC3E}">
        <p14:creationId xmlns:p14="http://schemas.microsoft.com/office/powerpoint/2010/main" val="150746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66682"/>
            <a:ext cx="7560840" cy="567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64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964488" cy="5509200"/>
          </a:xfrm>
          <a:prstGeom prst="rect">
            <a:avLst/>
          </a:prstGeom>
        </p:spPr>
        <p:txBody>
          <a:bodyPr wrap="square">
            <a:spAutoFit/>
          </a:bodyPr>
          <a:lstStyle/>
          <a:p>
            <a:r>
              <a:rPr lang="ru-RU" sz="3200" dirty="0" smtClean="0"/>
              <a:t> </a:t>
            </a:r>
            <a:r>
              <a:rPr lang="ru-RU" sz="4400" b="1" i="1" dirty="0" smtClean="0"/>
              <a:t>Кроме семьи есть и другие ценности, которые заполняют нашу жизнь: работа, друзья, увлечения, политика. Но мне кажется, ничто не может заменить семьи. Время, проведённое в кругу близких людей, неоценимо.</a:t>
            </a:r>
            <a:endParaRPr lang="ru-RU" sz="4400" b="1" i="1" dirty="0"/>
          </a:p>
        </p:txBody>
      </p:sp>
    </p:spTree>
    <p:extLst>
      <p:ext uri="{BB962C8B-B14F-4D97-AF65-F5344CB8AC3E}">
        <p14:creationId xmlns:p14="http://schemas.microsoft.com/office/powerpoint/2010/main" val="219405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1807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71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smtClean="0"/>
              <a:t/>
            </a:r>
            <a:br>
              <a:rPr lang="ru-RU" b="1" dirty="0" smtClean="0"/>
            </a:br>
            <a:r>
              <a:rPr lang="ru-RU" b="1" dirty="0" smtClean="0"/>
              <a:t>Цель:</a:t>
            </a:r>
            <a:br>
              <a:rPr lang="ru-RU" b="1" dirty="0" smtClean="0"/>
            </a:br>
            <a:r>
              <a:rPr lang="ru-RU" b="1" dirty="0" smtClean="0"/>
              <a:t>Расширить знания о семье как социальной единице.</a:t>
            </a:r>
            <a:br>
              <a:rPr lang="ru-RU" b="1" dirty="0" smtClean="0"/>
            </a:br>
            <a:r>
              <a:rPr lang="ru-RU" b="1" dirty="0" smtClean="0"/>
              <a:t>Заставить учащихся задуматься о семейных ценностях,</a:t>
            </a:r>
            <a:r>
              <a:rPr lang="ru-RU" sz="7200" b="1" dirty="0" smtClean="0"/>
              <a:t> </a:t>
            </a:r>
            <a:r>
              <a:rPr lang="ru-RU" b="1" dirty="0" smtClean="0"/>
              <a:t>настоящих и мнимых.</a:t>
            </a:r>
            <a:br>
              <a:rPr lang="ru-RU" b="1" dirty="0" smtClean="0"/>
            </a:br>
            <a:r>
              <a:rPr lang="ru-RU" b="1" dirty="0" smtClean="0"/>
              <a:t>Воспитывать уважение, любовь к своим близким</a:t>
            </a:r>
            <a:endParaRPr lang="ru-RU" dirty="0"/>
          </a:p>
        </p:txBody>
      </p:sp>
      <p:sp>
        <p:nvSpPr>
          <p:cNvPr id="4" name="Объект 3"/>
          <p:cNvSpPr>
            <a:spLocks noGrp="1"/>
          </p:cNvSpPr>
          <p:nvPr>
            <p:ph idx="1"/>
          </p:nvPr>
        </p:nvSpPr>
        <p:spPr>
          <a:xfrm>
            <a:off x="539552" y="1268760"/>
            <a:ext cx="8147248" cy="4857403"/>
          </a:xfrm>
        </p:spPr>
        <p:txBody>
          <a:bodyPr/>
          <a:lstStyle/>
          <a:p>
            <a:endParaRPr lang="ru-RU" dirty="0"/>
          </a:p>
        </p:txBody>
      </p:sp>
    </p:spTree>
    <p:extLst>
      <p:ext uri="{BB962C8B-B14F-4D97-AF65-F5344CB8AC3E}">
        <p14:creationId xmlns:p14="http://schemas.microsoft.com/office/powerpoint/2010/main" val="203181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r>
              <a:rPr lang="ru-RU" sz="4800" b="1" dirty="0" smtClean="0">
                <a:solidFill>
                  <a:schemeClr val="accent2"/>
                </a:solidFill>
              </a:rPr>
              <a:t>"Семья ‒ главная ценность в моей жизни"</a:t>
            </a:r>
            <a:endParaRPr lang="ru-RU" b="1" dirty="0">
              <a:solidFill>
                <a:schemeClr val="accent2"/>
              </a:solidFill>
            </a:endParaRPr>
          </a:p>
        </p:txBody>
      </p:sp>
      <p:sp>
        <p:nvSpPr>
          <p:cNvPr id="3" name="Объект 2"/>
          <p:cNvSpPr>
            <a:spLocks noGrp="1"/>
          </p:cNvSpPr>
          <p:nvPr>
            <p:ph idx="1"/>
          </p:nvPr>
        </p:nvSpPr>
        <p:spPr>
          <a:xfrm>
            <a:off x="611560" y="2132856"/>
            <a:ext cx="8075240" cy="3993307"/>
          </a:xfrm>
        </p:spPr>
        <p:txBody>
          <a:bodyPr>
            <a:normAutofit/>
          </a:bodyPr>
          <a:lstStyle/>
          <a:p>
            <a:r>
              <a:rPr lang="ru-RU" sz="3600" b="1" dirty="0">
                <a:solidFill>
                  <a:schemeClr val="tx2"/>
                </a:solidFill>
              </a:rPr>
              <a:t>Р</a:t>
            </a:r>
            <a:r>
              <a:rPr lang="ru-RU" sz="3600" b="1" dirty="0" smtClean="0">
                <a:solidFill>
                  <a:schemeClr val="tx2"/>
                </a:solidFill>
              </a:rPr>
              <a:t>ано или поздно, в зрелом возрасте и не очень, с одобрения родителей или без него, люди создают семью. Какой она будет: счастливой или не очень, шумной или нет, богатой или бедной, участливой или безучастной,– покажет время</a:t>
            </a:r>
            <a:endParaRPr lang="ru-RU" sz="3600" b="1" dirty="0">
              <a:solidFill>
                <a:schemeClr val="tx2"/>
              </a:solidFill>
            </a:endParaRPr>
          </a:p>
        </p:txBody>
      </p:sp>
    </p:spTree>
    <p:extLst>
      <p:ext uri="{BB962C8B-B14F-4D97-AF65-F5344CB8AC3E}">
        <p14:creationId xmlns:p14="http://schemas.microsoft.com/office/powerpoint/2010/main" val="305228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t>Словарь:</a:t>
            </a:r>
            <a:endParaRPr lang="ru-RU" sz="6000" b="1" dirty="0"/>
          </a:p>
        </p:txBody>
      </p:sp>
      <p:sp>
        <p:nvSpPr>
          <p:cNvPr id="3" name="Объект 2"/>
          <p:cNvSpPr>
            <a:spLocks noGrp="1"/>
          </p:cNvSpPr>
          <p:nvPr>
            <p:ph idx="1"/>
          </p:nvPr>
        </p:nvSpPr>
        <p:spPr/>
        <p:txBody>
          <a:bodyPr>
            <a:noAutofit/>
          </a:bodyPr>
          <a:lstStyle/>
          <a:p>
            <a:r>
              <a:rPr lang="ru-RU" sz="3600" b="1" dirty="0" smtClean="0">
                <a:solidFill>
                  <a:srgbClr val="00B050"/>
                </a:solidFill>
              </a:rPr>
              <a:t>Семейные пары, </a:t>
            </a:r>
          </a:p>
          <a:p>
            <a:r>
              <a:rPr lang="ru-RU" sz="3600" b="1" dirty="0" smtClean="0">
                <a:solidFill>
                  <a:srgbClr val="00B050"/>
                </a:solidFill>
              </a:rPr>
              <a:t>бракосочетание,</a:t>
            </a:r>
          </a:p>
          <a:p>
            <a:r>
              <a:rPr lang="ru-RU" sz="3600" b="1" dirty="0" smtClean="0">
                <a:solidFill>
                  <a:srgbClr val="00B050"/>
                </a:solidFill>
              </a:rPr>
              <a:t> развод, </a:t>
            </a:r>
          </a:p>
          <a:p>
            <a:r>
              <a:rPr lang="ru-RU" sz="3600" b="1" dirty="0" smtClean="0">
                <a:solidFill>
                  <a:srgbClr val="00B050"/>
                </a:solidFill>
              </a:rPr>
              <a:t>жених, невеста,</a:t>
            </a:r>
          </a:p>
          <a:p>
            <a:r>
              <a:rPr lang="ru-RU" sz="3600" b="1" dirty="0" smtClean="0">
                <a:solidFill>
                  <a:srgbClr val="00B050"/>
                </a:solidFill>
              </a:rPr>
              <a:t> муж, жена, дети.</a:t>
            </a:r>
          </a:p>
          <a:p>
            <a:r>
              <a:rPr lang="ru-RU" sz="3600" b="1" dirty="0" smtClean="0">
                <a:solidFill>
                  <a:srgbClr val="00B050"/>
                </a:solidFill>
              </a:rPr>
              <a:t>Семейное воспитание;</a:t>
            </a:r>
          </a:p>
          <a:p>
            <a:r>
              <a:rPr lang="ru-RU" sz="3600" b="1" dirty="0" smtClean="0">
                <a:solidFill>
                  <a:srgbClr val="00B050"/>
                </a:solidFill>
              </a:rPr>
              <a:t>Продолжение рода;</a:t>
            </a:r>
          </a:p>
          <a:p>
            <a:endParaRPr lang="ru-RU" sz="3600" b="1" dirty="0">
              <a:solidFill>
                <a:srgbClr val="00B050"/>
              </a:solidFill>
            </a:endParaRPr>
          </a:p>
        </p:txBody>
      </p:sp>
    </p:spTree>
    <p:extLst>
      <p:ext uri="{BB962C8B-B14F-4D97-AF65-F5344CB8AC3E}">
        <p14:creationId xmlns:p14="http://schemas.microsoft.com/office/powerpoint/2010/main" val="58547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t>Словарь:</a:t>
            </a:r>
            <a:endParaRPr lang="ru-RU" sz="6600" b="1" dirty="0"/>
          </a:p>
        </p:txBody>
      </p:sp>
      <p:sp>
        <p:nvSpPr>
          <p:cNvPr id="3" name="Объект 2"/>
          <p:cNvSpPr>
            <a:spLocks noGrp="1"/>
          </p:cNvSpPr>
          <p:nvPr>
            <p:ph idx="1"/>
          </p:nvPr>
        </p:nvSpPr>
        <p:spPr/>
        <p:txBody>
          <a:bodyPr/>
          <a:lstStyle/>
          <a:p>
            <a:r>
              <a:rPr lang="ru-RU" sz="4400" b="1" dirty="0" smtClean="0">
                <a:solidFill>
                  <a:srgbClr val="00B050"/>
                </a:solidFill>
              </a:rPr>
              <a:t>любовь, забота, уважение, взаимопонимание, взаимопомощь, единое целое,  мир, покой, тепло, очаг, своя история, дом, род, династия,</a:t>
            </a:r>
          </a:p>
          <a:p>
            <a:r>
              <a:rPr lang="ru-RU" sz="4400" b="1" dirty="0" smtClean="0">
                <a:solidFill>
                  <a:srgbClr val="00B050"/>
                </a:solidFill>
              </a:rPr>
              <a:t>Отношения в семье;</a:t>
            </a:r>
          </a:p>
          <a:p>
            <a:endParaRPr lang="ru-RU" dirty="0"/>
          </a:p>
        </p:txBody>
      </p:sp>
    </p:spTree>
    <p:extLst>
      <p:ext uri="{BB962C8B-B14F-4D97-AF65-F5344CB8AC3E}">
        <p14:creationId xmlns:p14="http://schemas.microsoft.com/office/powerpoint/2010/main" val="107584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56083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59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t>Отношения в семье</a:t>
            </a:r>
            <a:endParaRPr lang="ru-RU" sz="5400" b="1" dirty="0"/>
          </a:p>
        </p:txBody>
      </p:sp>
      <p:sp>
        <p:nvSpPr>
          <p:cNvPr id="3" name="Объект 2"/>
          <p:cNvSpPr>
            <a:spLocks noGrp="1"/>
          </p:cNvSpPr>
          <p:nvPr>
            <p:ph idx="1"/>
          </p:nvPr>
        </p:nvSpPr>
        <p:spPr/>
        <p:txBody>
          <a:bodyPr>
            <a:noAutofit/>
          </a:bodyPr>
          <a:lstStyle/>
          <a:p>
            <a:r>
              <a:rPr lang="ru-RU" sz="4000" b="1" dirty="0" smtClean="0"/>
              <a:t>Создать семью нелегко, а сохранить – еще труднее. Конфликты неизбежны. Как их нужно разрешать? </a:t>
            </a:r>
            <a:r>
              <a:rPr lang="ru-RU" sz="4000" b="1" dirty="0" smtClean="0">
                <a:solidFill>
                  <a:schemeClr val="accent2"/>
                </a:solidFill>
              </a:rPr>
              <a:t>Назовите основные трудности, с которыми сталкивается человек, играющий ту или иную роль в семье?</a:t>
            </a:r>
          </a:p>
        </p:txBody>
      </p:sp>
    </p:spTree>
    <p:extLst>
      <p:ext uri="{BB962C8B-B14F-4D97-AF65-F5344CB8AC3E}">
        <p14:creationId xmlns:p14="http://schemas.microsoft.com/office/powerpoint/2010/main" val="38475949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458</Words>
  <Application>Microsoft Office PowerPoint</Application>
  <PresentationFormat>Экран (4:3)</PresentationFormat>
  <Paragraphs>40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"Семья ‒ главная ценность в моей жизни"</vt:lpstr>
      <vt:lpstr>Презентация PowerPoint</vt:lpstr>
      <vt:lpstr>Презентация PowerPoint</vt:lpstr>
      <vt:lpstr>Р        Цель: Расширить знания о семье как социальной единице. Заставить учащихся задуматься о семейных ценностях, настоящих и мнимых. Воспитывать уважение, любовь к своим близким</vt:lpstr>
      <vt:lpstr>"Семья ‒ главная ценность в моей жизни"</vt:lpstr>
      <vt:lpstr>Словарь:</vt:lpstr>
      <vt:lpstr>Словарь:</vt:lpstr>
      <vt:lpstr>Презентация PowerPoint</vt:lpstr>
      <vt:lpstr>Отношения в семье</vt:lpstr>
      <vt:lpstr>Презентация PowerPoint</vt:lpstr>
      <vt:lpstr>Законы семьи:</vt:lpstr>
      <vt:lpstr>Презентация PowerPoint</vt:lpstr>
      <vt:lpstr>Семья</vt:lpstr>
      <vt:lpstr>Презентация PowerPoint</vt:lpstr>
      <vt:lpstr>Заповеди семьи:  </vt:lpstr>
      <vt:lpstr>Презентация PowerPoint</vt:lpstr>
      <vt:lpstr>Какой должна быть семья?</vt:lpstr>
      <vt:lpstr>Основное предназначение семьи?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"Семья ‒ главная ценность в моей жизни"</dc:title>
  <dc:creator>лариса</dc:creator>
  <cp:lastModifiedBy>лариса</cp:lastModifiedBy>
  <cp:revision>18</cp:revision>
  <dcterms:created xsi:type="dcterms:W3CDTF">2013-12-04T15:42:32Z</dcterms:created>
  <dcterms:modified xsi:type="dcterms:W3CDTF">2014-02-04T14:30:09Z</dcterms:modified>
</cp:coreProperties>
</file>