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9" r:id="rId4"/>
    <p:sldId id="258" r:id="rId5"/>
    <p:sldId id="260" r:id="rId6"/>
    <p:sldId id="269" r:id="rId7"/>
    <p:sldId id="270" r:id="rId8"/>
    <p:sldId id="261" r:id="rId9"/>
    <p:sldId id="271" r:id="rId10"/>
    <p:sldId id="272" r:id="rId11"/>
    <p:sldId id="266" r:id="rId12"/>
    <p:sldId id="262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1" autoAdjust="0"/>
    <p:restoredTop sz="94660"/>
  </p:normalViewPr>
  <p:slideViewPr>
    <p:cSldViewPr>
      <p:cViewPr>
        <p:scale>
          <a:sx n="66" d="100"/>
          <a:sy n="66" d="100"/>
        </p:scale>
        <p:origin x="-15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t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Гөлсем Сөләйманова</a:t>
            </a:r>
          </a:p>
          <a:p>
            <a:pPr algn="ctr">
              <a:buNone/>
            </a:pPr>
            <a:endParaRPr lang="tt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(1907 -1968)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929618" cy="61700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Казанда радиокомитетта ул кем булып эшли?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 нинди көйләрне яратып башкара?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кемнәрнең әсәрләрен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енчел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әрдән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радио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җырлый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Җырчы Г.Сөләйманованың сугыш елларында нишли?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кем ул?</a:t>
            </a:r>
          </a:p>
          <a:p>
            <a:pPr algn="just"/>
            <a:endParaRPr lang="ru-RU" dirty="0" smtClean="0"/>
          </a:p>
          <a:p>
            <a:pPr algn="just"/>
            <a:endParaRPr lang="tt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tt-RU" dirty="0" smtClean="0">
                <a:solidFill>
                  <a:srgbClr val="002060"/>
                </a:solidFill>
              </a:rPr>
              <a:t>Тест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1.Г.С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өлә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йманова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артист;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җырчы;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композитор.</a:t>
            </a:r>
          </a:p>
          <a:p>
            <a:pPr>
              <a:buNone/>
            </a:pPr>
            <a:endParaRPr lang="tt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2.Әтисе нинди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t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коралында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уйный?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курай;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кубыз;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гармун.</a:t>
            </a:r>
          </a:p>
          <a:p>
            <a:pPr>
              <a:buNone/>
            </a:pPr>
            <a:endParaRPr lang="tt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400948" cy="6027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3.Г.Сөләйманова кайда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Казан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музыка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техникумында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Мәскәү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музыка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техникумында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Арча педагогия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училещесында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t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4.Нинди спектакль Сара Садыйкова һәм Гөлсем Сөләймановаларның җырчы булуына йогынты ясый?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“Бүз егет” 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“Кәккүк” 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“Әллүки”.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7400948" cy="6098570"/>
          </a:xfrm>
        </p:spPr>
        <p:txBody>
          <a:bodyPr/>
          <a:lstStyle/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5.Кайсы романс Г.Сөләймановага дан китерә?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“Бүз егет”; 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“Кәккүк” 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“Әллүки”;</a:t>
            </a:r>
          </a:p>
          <a:p>
            <a:pPr>
              <a:buNone/>
            </a:pPr>
            <a:endParaRPr lang="tt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6.Казанда радиокомитетта ул кем булып эшли?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артист;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ә) диктор;</a:t>
            </a:r>
          </a:p>
          <a:p>
            <a:pPr>
              <a:buNone/>
            </a:pPr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җырчы;</a:t>
            </a:r>
          </a:p>
          <a:p>
            <a:pPr>
              <a:buNone/>
            </a:pPr>
            <a:endParaRPr lang="tt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8201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Сорауларга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tt-RU" dirty="0" smtClean="0">
                <a:solidFill>
                  <a:srgbClr val="002060"/>
                </a:solidFill>
              </a:rPr>
              <a:t>җавап бир.</a:t>
            </a:r>
            <a:br>
              <a:rPr lang="tt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543824" cy="50984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1.Г.С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өлә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йманова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2.Әтисе Нурмөхәммәт нинди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уен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коралында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уйный?</a:t>
            </a:r>
          </a:p>
          <a:p>
            <a:pPr algn="just">
              <a:buNone/>
            </a:pP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3.Г.Сөләйманова кайда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укый?</a:t>
            </a:r>
          </a:p>
          <a:p>
            <a:pPr marL="0" indent="0" algn="just">
              <a:buNone/>
            </a:pP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4.Нинди спектакль Сара Садыйкова һәм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Гөлсем Сөләймановаларның җырчы булуына йогынты ясый?</a:t>
            </a:r>
          </a:p>
          <a:p>
            <a:pPr marL="0" indent="0" algn="just">
              <a:buNone/>
            </a:pP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5.Кайсы романс Г.Сөләймановага дан китерә?</a:t>
            </a:r>
          </a:p>
          <a:p>
            <a:pPr marL="0" indent="0" algn="just">
              <a:buNone/>
            </a:pP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6.Казанда радиокомитетта ул кем булып эшли?</a:t>
            </a:r>
          </a:p>
          <a:p>
            <a:pPr>
              <a:buNone/>
            </a:pPr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400948" cy="6027132"/>
          </a:xfrm>
        </p:spPr>
        <p:txBody>
          <a:bodyPr/>
          <a:lstStyle/>
          <a:p>
            <a:pPr algn="just"/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Гөлсем Сөләйманова 1907 елда Казанда ярлы гаиләдә алтынчы бала булып дөнь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яга кил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ә. </a:t>
            </a:r>
          </a:p>
          <a:p>
            <a:pPr algn="just"/>
            <a:endParaRPr lang="tt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Әтисе Нурмөхәммәт җырга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гашыйк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була.Гармунда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оста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уйный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Мәктәпт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башлагач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концертларда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катнашып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җырлавы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иптәшләренең һәм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укытучыларның иг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ътибарын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җәлеп итә.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Гөлсем Сөләйманова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дөнь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яга кил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ә.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t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Әтисе Нурмөхәммәт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гашыйк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Гармунда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…һәм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уйный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Гөлсем Сөләйманова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ктәпт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башлагач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...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Гөлсем Сөләйманова кайчан һәм кайда туа?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t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Әтисе Нурмөхәммәт нинди кеше була?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Мәктәпт</a:t>
            </a:r>
            <a:r>
              <a:rPr lang="tt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башлагач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катнаша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786742" cy="5241314"/>
          </a:xfrm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  музыка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техникумында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укый.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“Бүз егет” спектакле Сара Садыйкова һәм Гөлсем Сөләймановаларның җырчы булуына зур булышлык итә.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“Кәккүк” романсыГ.Сөләймановага дан китерә.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786742" cy="5241314"/>
          </a:xfrm>
        </p:spPr>
        <p:txBody>
          <a:bodyPr/>
          <a:lstStyle/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   укый.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...  спектакле Сара Садыйкова һәм Гөлсем Сөләймановаларның җырчы булуына йогынты ясый. 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   романсы Г.Сөләймановага дан китерә.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786742" cy="5241314"/>
          </a:xfrm>
        </p:spPr>
        <p:txBody>
          <a:bodyPr/>
          <a:lstStyle/>
          <a:p>
            <a:pPr algn="just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Казанда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укый?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Нинди спектакль Сара Садыйкова һәм Гөлсем Сөләймановаларның җырчы булуына зур булышлык итә?</a:t>
            </a:r>
          </a:p>
          <a:p>
            <a:pPr algn="just"/>
            <a:endParaRPr lang="tt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Кайсы романс Г.Сөләймановага дан китерә?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929618" cy="61700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Казанда радиокомитетта ул җырчы булып эшли.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“Иске карурман”, “Әллүки”, ”Тәфтиләү”, ”Салкын чишмә” кебек борынгы көйләрне яратып башкара.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М.Мозаффаров, Җәүдәт Фәйзи, Нәҗип Җиһановның әсәрләрен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енчел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әрдән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радио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җырлый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Җырчы Г.Сөләйманованың сугыш елларында радиодан чыгышлары ешая, ул төрле өлкәләргә концертлар куя.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- татар халкының күренекле җырчысы.</a:t>
            </a:r>
          </a:p>
          <a:p>
            <a:pPr algn="just"/>
            <a:endParaRPr lang="ru-RU" dirty="0" smtClean="0"/>
          </a:p>
          <a:p>
            <a:pPr algn="just"/>
            <a:endParaRPr lang="tt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929618" cy="61700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Казанда радиокомитетта ул ...  булып эшли.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...   кебек борынгы көйләрне яратып башкара.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...   әсәрләрен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енчел</a:t>
            </a:r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әрдән</a:t>
            </a:r>
            <a:r>
              <a:rPr lang="en-US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радио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җырлый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Җырчы Г.Сөләйманованың сугыш елларында ... .</a:t>
            </a:r>
          </a:p>
          <a:p>
            <a:pPr algn="just"/>
            <a:endParaRPr lang="tt-RU" sz="3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Г.Сөләйманова - ... .</a:t>
            </a:r>
          </a:p>
          <a:p>
            <a:pPr algn="just"/>
            <a:endParaRPr lang="ru-RU" dirty="0" smtClean="0"/>
          </a:p>
          <a:p>
            <a:pPr algn="just"/>
            <a:endParaRPr lang="tt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505</Words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Тест</vt:lpstr>
      <vt:lpstr>Слайд 12</vt:lpstr>
      <vt:lpstr>Слайд 13</vt:lpstr>
      <vt:lpstr>Сорауларга җавап бир.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Nout</dc:creator>
  <cp:lastModifiedBy>Windows User</cp:lastModifiedBy>
  <cp:revision>25</cp:revision>
  <dcterms:created xsi:type="dcterms:W3CDTF">2014-01-22T04:49:51Z</dcterms:created>
  <dcterms:modified xsi:type="dcterms:W3CDTF">2014-01-25T04:27:05Z</dcterms:modified>
</cp:coreProperties>
</file>