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03" r:id="rId2"/>
    <p:sldId id="304" r:id="rId3"/>
    <p:sldId id="284" r:id="rId4"/>
    <p:sldId id="305" r:id="rId5"/>
    <p:sldId id="288" r:id="rId6"/>
    <p:sldId id="306" r:id="rId7"/>
    <p:sldId id="308" r:id="rId8"/>
    <p:sldId id="309" r:id="rId9"/>
    <p:sldId id="310" r:id="rId10"/>
    <p:sldId id="298" r:id="rId11"/>
    <p:sldId id="30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F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88418" autoAdjust="0"/>
  </p:normalViewPr>
  <p:slideViewPr>
    <p:cSldViewPr>
      <p:cViewPr>
        <p:scale>
          <a:sx n="98" d="100"/>
          <a:sy n="98" d="100"/>
        </p:scale>
        <p:origin x="-200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09ACC-498A-4FD6-A139-E3D5086549C0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37F84-076E-4AE6-8451-A6B81A7D86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8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F%D0%B4%D0%B4%20%D0%B4%D0%B5%D1%82%D1%8F%D0%BC%20%D0%BF%D1%80%D0%B5%D0%B7%D0%B5%D0%BD%D1%82%D0%B0%D1%86%D0%B8%D1%8F&amp;img_url=http://www.stihi.ru/pics/2010/10/27/3747.jpg&amp;pos=1&amp;rpt=simage&amp;lr=213&amp;noreask=1&amp;source=wi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uinfo=sw-1903-sh-1055-fw-1678-fh-598-pd-1&amp;p=6&amp;text=%D0%BF%D0%B4%D0%B4%20%D0%B4%D0%B5%D1%82%D1%8F%D0%BC%20%D0%BF%D1%80%D0%B5%D0%B7%D0%B5%D0%BD%D1%82%D0%B0%D1%86%D0%B8%D1%8F&amp;noreask=1&amp;pos=205&amp;rpt=simage&amp;lr=213&amp;img_url=http://pbdd.do.am/_nw/2/1144595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uinfo=sw-1903-sh-1055-fw-1678-fh-598-pd-1&amp;p=1&amp;text=%D0%BF%D0%B4%D0%B4%20%D1%80%D0%BE%D0%B4%D0%B8%D1%82%D0%B5%D0%BB%D1%8F%D0%BC%20%D1%8F&amp;noreask=1&amp;pos=44&amp;rpt=simage&amp;lr=213&amp;img_url=http://cvetik1392.narod.ru/parents/pdd/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wiz&amp;uinfo=sw-1903-sh-1055-fw-1678-fh-598-pd-1&amp;p=1&amp;text=%D0%BF%D0%B4%D0%B4%20%D1%80%D0%BE%D0%B4%D0%B8%D1%82%D0%B5%D0%BB%D1%8F%D0%BC%20%D1%8F&amp;noreask=1&amp;pos=44&amp;rpt=simage&amp;lr=213&amp;img_url=http://cvetik1392.narod.ru/parents/pdd/7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uinfo=sw-1903-sh-1055-fw-1678-fh-598-pd-1&amp;p=13&amp;text=%D0%BF%D0%B4%D0%B4%20%D0%B4%D0%B5%D1%82%D1%8F%D0%BC%20%D0%BF%D1%80%D0%B5%D0%B7%D0%B5%D0%BD%D1%82%D0%B0%D1%86%D0%B8%D1%8F&amp;noreask=1&amp;pos=402&amp;rpt=simage&amp;lr=213&amp;img_url=http://i.finam.fm/uploads/light_pic/2013/05/13/03a2701bbc6616508553e2689279788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source=wiz&amp;uinfo=sw-1903-sh-1055-fw-1678-fh-598-pd-1&amp;p=16&amp;text=%D0%BF%D0%B4%D0%B4%20%D0%B4%D0%B5%D1%82%D1%8F%D0%BC%20%D0%BF%D1%80%D0%B5%D0%B7%D0%B5%D0%BD%D1%82%D0%B0%D1%86%D0%B8%D1%8F&amp;noreask=1&amp;pos=488&amp;rpt=simage&amp;lr=213&amp;img_url=http://i061.radikal.ru/1005/f1/48d41d36e2cb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text=%D0%BF%D0%B4%D0%B4%20%D0%B4%D0%B5%D1%82%D1%8F%D0%BC%20%D0%BF%D1%80%D0%B5%D0%B7%D0%B5%D0%BD%D1%82%D0%B0%D1%86%D0%B8%D1%8F&amp;noreask=1&amp;pos=5&amp;rpt=simage&amp;lr=213&amp;uinfo=sw-1903-sh-1055-fw-1678-fh-598-pd-1&amp;img_url=http://www.bankreceptov.ru/pic/skazki-004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772816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«Я и мой ребёнок на улице»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933056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Презентацию к занятию в клубе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подготовила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Готовцева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Е.А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ГБОУ СКОШ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 вида № 486</a:t>
            </a:r>
            <a:endParaRPr lang="ru-RU" sz="24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Москва,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октябрь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</a:t>
            </a:r>
            <a:endParaRPr lang="ru-RU" sz="24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782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УРОКИ ПЕШЕХОДА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9272" y="1556792"/>
            <a:ext cx="3971728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Дорогу всегда переходи по переходу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860032" y="1492543"/>
            <a:ext cx="4032448" cy="10412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Внимательно следи за сигналами светофора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otoys.ru/picturesNew/dickie/b_3313047_4.jpg"/>
          <p:cNvPicPr/>
          <p:nvPr/>
        </p:nvPicPr>
        <p:blipFill>
          <a:blip r:embed="rId2" cstate="print"/>
          <a:srcRect l="26109" r="32947"/>
          <a:stretch>
            <a:fillRect/>
          </a:stretch>
        </p:blipFill>
        <p:spPr bwMode="auto">
          <a:xfrm>
            <a:off x="5699058" y="2996952"/>
            <a:ext cx="289660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etsad-kitty.ru/uploads/posts/2009-05/1243666125_peshexod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72" y="2986391"/>
            <a:ext cx="21240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dn.img.ria.ua/photos/ria/dom_news_logo/20/2005/200593/200593m.jpg?v=1326790989"/>
          <p:cNvPicPr/>
          <p:nvPr/>
        </p:nvPicPr>
        <p:blipFill>
          <a:blip r:embed="rId4" cstate="print"/>
          <a:srcRect l="14173" r="14173"/>
          <a:stretch>
            <a:fillRect/>
          </a:stretch>
        </p:blipFill>
        <p:spPr bwMode="auto">
          <a:xfrm>
            <a:off x="2566161" y="2981644"/>
            <a:ext cx="22938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931041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руки аним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05064"/>
            <a:ext cx="1752013" cy="168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356900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chelovek/PDD-3.files/0003-003-Pravila-dvizhenija-vazhnaja-nauk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200515"/>
            <a:ext cx="5940425" cy="4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2008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Улица. Тротуар. Проезжая часть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ротуар и проезжая часть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420888"/>
            <a:ext cx="4048125" cy="379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049253"/>
            <a:ext cx="932452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hostingkartinok.com/uploads/images/2011/12/9164f1b3cd6fa235a4163826cefe0598.jpg">
            <a:hlinkClick r:id="rId3"/>
          </p:cNvPr>
          <p:cNvPicPr/>
          <p:nvPr/>
        </p:nvPicPr>
        <p:blipFill>
          <a:blip r:embed="rId4" cstate="print"/>
          <a:srcRect b="13123"/>
          <a:stretch>
            <a:fillRect/>
          </a:stretch>
        </p:blipFill>
        <p:spPr bwMode="auto">
          <a:xfrm>
            <a:off x="4427984" y="2420887"/>
            <a:ext cx="4535424" cy="376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-130805"/>
            <a:ext cx="2199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531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vetik1392.narod.ru/parents/pdd/2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l="15591" t="25197" r="15945"/>
          <a:stretch>
            <a:fillRect/>
          </a:stretch>
        </p:blipFill>
        <p:spPr bwMode="auto">
          <a:xfrm>
            <a:off x="467544" y="2564904"/>
            <a:ext cx="4067318" cy="349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98072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Пешеходы должны ходить только по тротуару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F:\школа\Экскурсия 23.10.2012\8 б экскурсия\DSC03032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60032" y="2708920"/>
            <a:ext cx="3960440" cy="315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none" dirty="0" smtClean="0">
                <a:solidFill>
                  <a:srgbClr val="00B050"/>
                </a:solidFill>
              </a:rPr>
              <a:t/>
            </a:r>
            <a:br>
              <a:rPr lang="ru-RU" b="1" cap="none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0" y="4149080"/>
            <a:ext cx="3365850" cy="2232248"/>
          </a:xfrm>
        </p:spPr>
        <p:txBody>
          <a:bodyPr lIns="108000" tIns="36000" rIns="72000">
            <a:normAutofit fontScale="25000" lnSpcReduction="20000"/>
          </a:bodyPr>
          <a:lstStyle/>
          <a:p>
            <a:pPr marL="45720" indent="0">
              <a:buNone/>
            </a:pPr>
            <a:r>
              <a:rPr lang="ru-RU" b="1" dirty="0" smtClean="0">
                <a:latin typeface="+mj-lt"/>
              </a:rPr>
              <a:t>      </a:t>
            </a:r>
          </a:p>
          <a:p>
            <a:endParaRPr lang="ru-RU" b="1" dirty="0">
              <a:latin typeface="+mj-lt"/>
            </a:endParaRPr>
          </a:p>
          <a:p>
            <a:pPr marL="45720" indent="0" algn="ctr">
              <a:buNone/>
            </a:pPr>
            <a:r>
              <a:rPr lang="ru-RU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Где ведут ступеньки вниз,</a:t>
            </a:r>
          </a:p>
          <a:p>
            <a:pPr marL="45720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 спускайся, не ленись.</a:t>
            </a:r>
          </a:p>
          <a:p>
            <a:pPr marL="45720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Знать обязан пешеход:</a:t>
            </a:r>
          </a:p>
          <a:p>
            <a:pPr marL="45720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Здесь поземный переход</a:t>
            </a:r>
          </a:p>
          <a:p>
            <a:pPr algn="ctr"/>
            <a:endParaRPr lang="ru-RU" b="1" dirty="0" smtClean="0">
              <a:latin typeface="+mj-lt"/>
            </a:endParaRPr>
          </a:p>
          <a:p>
            <a:pPr algn="ctr"/>
            <a:endParaRPr lang="ru-RU" b="1" dirty="0">
              <a:latin typeface="+mj-lt"/>
            </a:endParaRPr>
          </a:p>
        </p:txBody>
      </p:sp>
      <p:pic>
        <p:nvPicPr>
          <p:cNvPr id="4" name="Рисунок 3" descr="Подземный перехо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389890"/>
            <a:ext cx="2749996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uaprom-image.s3.amazonaws.com/162753_w640_h640_536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54" y="1390180"/>
            <a:ext cx="2412000" cy="23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vetik1392.narod.ru/parents/pdd/7.jpg">
            <a:hlinkClick r:id="rId4"/>
          </p:cNvPr>
          <p:cNvPicPr/>
          <p:nvPr/>
        </p:nvPicPr>
        <p:blipFill>
          <a:blip r:embed="rId5" cstate="print"/>
          <a:srcRect l="24449" t="27447" r="24449" b="3150"/>
          <a:stretch>
            <a:fillRect/>
          </a:stretch>
        </p:blipFill>
        <p:spPr bwMode="auto">
          <a:xfrm>
            <a:off x="3275857" y="2204867"/>
            <a:ext cx="2907499" cy="27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Пешеходный переход обозначается знаком «Пешеходный переход» и дорожной разметкой  </a:t>
            </a:r>
            <a:endParaRPr lang="ru-RU" sz="3200" dirty="0"/>
          </a:p>
        </p:txBody>
      </p:sp>
      <p:pic>
        <p:nvPicPr>
          <p:cNvPr id="5" name="Рисунок 4" descr="http://cafel.narod.ru/pic/pesh_p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0" y="1988842"/>
            <a:ext cx="20859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trk-saratov.ru/images/cms/data/2011-2012/%D0%BD%D0%BE%D1%8F%D0%B1%D1%80%D1%8C/20/pdd.jpg"/>
          <p:cNvPicPr>
            <a:picLocks noChangeAspect="1"/>
          </p:cNvPicPr>
          <p:nvPr/>
        </p:nvPicPr>
        <p:blipFill>
          <a:blip r:embed="rId3" cstate="print"/>
          <a:srcRect t="-7318"/>
          <a:stretch>
            <a:fillRect/>
          </a:stretch>
        </p:blipFill>
        <p:spPr bwMode="auto">
          <a:xfrm>
            <a:off x="539552" y="4005064"/>
            <a:ext cx="2387681" cy="269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8" descr="http://bezformata.ru/content/Images/000/015/761/image15761103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07904" y="2221546"/>
            <a:ext cx="4608000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lubrazvitie.ru/Content/h1oashilhil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3829050" cy="33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900igr.net/datai/obg/Dorozhnye-DTP/0008-011-Esli-ty-speshish-v-puti-CHerez-ulitsu-projti-Tam-idi-gde-ves-narod-Gde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68960"/>
            <a:ext cx="4718876" cy="35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1" y="397790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каждого родителя - изучать азбуку движения пешехода на дороге со своим ребенком.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16632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Светофор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908721"/>
            <a:ext cx="7762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Красный и жёлтый сигналы светофора – запрещающие. Зелёный - разрешающий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2-tub-ru.yandex.net/i?id=503784667-14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024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http://letsecho.files.wordpress.com/2011/12/red-orange-green-traffic-lights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7984" y="2852936"/>
            <a:ext cx="4189615" cy="3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27984" y="2420888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стой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жди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иди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avepic.ru/148537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4972050" cy="483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1590</TotalTime>
  <Words>122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Улица. Тротуар. Проезжая часть</vt:lpstr>
      <vt:lpstr>Слайд 4</vt:lpstr>
      <vt:lpstr>                  </vt:lpstr>
      <vt:lpstr>Слайд 6</vt:lpstr>
      <vt:lpstr>Слайд 7</vt:lpstr>
      <vt:lpstr>Слайд 8</vt:lpstr>
      <vt:lpstr>Слайд 9</vt:lpstr>
      <vt:lpstr>УРОКИ ПЕШЕХОДА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Ника-3</cp:lastModifiedBy>
  <cp:revision>140</cp:revision>
  <dcterms:created xsi:type="dcterms:W3CDTF">2012-11-23T07:11:43Z</dcterms:created>
  <dcterms:modified xsi:type="dcterms:W3CDTF">2013-12-14T17:28:57Z</dcterms:modified>
</cp:coreProperties>
</file>