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5BEC8A-13FE-4B09-A67F-40D2D28FEDA8}" type="datetimeFigureOut">
              <a:rPr lang="ru-RU" smtClean="0"/>
              <a:pPr/>
              <a:t>24.01.2007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F69EA9-B96C-4E80-86A8-3D5834F593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4;&#1090;&#1082;&#1088;&#1099;&#1090;&#1099;&#1081;%20&#1091;&#1088;&#1086;&#1082;\&#1055;&#1056;&#1045;&#1047;&#1045;&#1053;&#1058;&#1040;&#1062;&#1048;&#1071;\&#1179;&#1099;&#1079;&#1099;&#1083;&#1257;&#1088;&#1110;&#1082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4;&#1090;&#1082;&#1088;&#1099;&#1090;&#1099;&#1081;%20&#1091;&#1088;&#1086;&#1082;\&#1055;&#1056;&#1045;&#1047;&#1045;&#1053;&#1058;&#1040;&#1062;&#1048;&#1071;\&#1052;&#1040;&#1049;&#1044;&#1040;&#1053;&#1054;&#1042;.wav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0900" y="1428736"/>
            <a:ext cx="9234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/>
              <a:t>Интегрированный урок русского </a:t>
            </a:r>
            <a:endParaRPr lang="ru-RU" sz="4200" b="1" dirty="0" smtClean="0"/>
          </a:p>
          <a:p>
            <a:pPr algn="ctr"/>
            <a:r>
              <a:rPr lang="ru-RU" sz="4200" b="1" dirty="0" smtClean="0"/>
              <a:t>языка </a:t>
            </a:r>
            <a:r>
              <a:rPr lang="ru-RU" sz="4200" b="1" dirty="0"/>
              <a:t>и географии в 6 классе</a:t>
            </a:r>
          </a:p>
          <a:p>
            <a:r>
              <a:rPr lang="ru-RU" b="1" dirty="0"/>
              <a:t>                     </a:t>
            </a:r>
            <a:endParaRPr lang="ru-RU" b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pPr algn="r"/>
            <a:endParaRPr lang="ru-RU" sz="2400" b="1" i="1" dirty="0"/>
          </a:p>
          <a:p>
            <a:pPr algn="r"/>
            <a:endParaRPr lang="ru-RU" sz="2400" b="1" i="1" dirty="0" smtClean="0"/>
          </a:p>
          <a:p>
            <a:pPr algn="r"/>
            <a:r>
              <a:rPr lang="ru-RU" sz="2000" b="1" i="1" dirty="0" smtClean="0"/>
              <a:t>Учителя</a:t>
            </a:r>
            <a:r>
              <a:rPr lang="ru-RU" sz="2000" b="1" i="1" dirty="0"/>
              <a:t>: </a:t>
            </a:r>
            <a:r>
              <a:rPr lang="ru-RU" sz="2000" b="1" i="1" dirty="0" err="1"/>
              <a:t>Кравчик</a:t>
            </a:r>
            <a:r>
              <a:rPr lang="ru-RU" sz="2000" b="1" i="1" dirty="0"/>
              <a:t> Светлана Александровна-русский язык</a:t>
            </a:r>
            <a:endParaRPr lang="ru-RU" sz="2000" dirty="0"/>
          </a:p>
          <a:p>
            <a:pPr algn="r"/>
            <a:r>
              <a:rPr lang="ru-RU" sz="2000" b="1" dirty="0"/>
              <a:t>                                        </a:t>
            </a:r>
            <a:r>
              <a:rPr lang="ru-RU" sz="2000" b="1" i="1" dirty="0" err="1"/>
              <a:t>Брылевская</a:t>
            </a:r>
            <a:r>
              <a:rPr lang="ru-RU" sz="2000" b="1" i="1" dirty="0"/>
              <a:t> Елена Владимировна-география </a:t>
            </a:r>
            <a:endParaRPr lang="ru-RU" sz="20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572008"/>
            <a:ext cx="9088898" cy="20005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Покорители  вершин</a:t>
            </a:r>
          </a:p>
          <a:p>
            <a:pPr algn="ctr"/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(</a:t>
            </a:r>
            <a:r>
              <a:rPr lang="ru-RU" sz="32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Числительные в речи</a:t>
            </a:r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  <a:p>
            <a:pPr algn="ctr"/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География </a:t>
            </a:r>
            <a:r>
              <a:rPr lang="ru-RU" sz="3200" b="1" i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путешествий).</a:t>
            </a:r>
          </a:p>
          <a:p>
            <a:endParaRPr lang="ru-RU" sz="2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1364529844_sportivnyy-alpin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928670"/>
            <a:ext cx="4595823" cy="3450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857232"/>
            <a:ext cx="892545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i="1" dirty="0">
                <a:solidFill>
                  <a:srgbClr val="002060"/>
                </a:solidFill>
              </a:rPr>
              <a:t>На практике проверить можно точно, </a:t>
            </a:r>
            <a:endParaRPr lang="ru-RU" sz="3400" b="1" i="1" dirty="0" smtClean="0">
              <a:solidFill>
                <a:srgbClr val="002060"/>
              </a:solidFill>
            </a:endParaRPr>
          </a:p>
          <a:p>
            <a:r>
              <a:rPr lang="ru-RU" sz="3400" b="1" i="1" dirty="0" smtClean="0">
                <a:solidFill>
                  <a:srgbClr val="002060"/>
                </a:solidFill>
              </a:rPr>
              <a:t>Кто </a:t>
            </a:r>
            <a:r>
              <a:rPr lang="ru-RU" sz="3400" b="1" i="1" dirty="0">
                <a:solidFill>
                  <a:srgbClr val="002060"/>
                </a:solidFill>
              </a:rPr>
              <a:t>смог теорию усвоить прочно</a:t>
            </a:r>
            <a:r>
              <a:rPr lang="ru-RU" sz="3400" b="1" i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8164" y="2161184"/>
            <a:ext cx="402706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ТЕСТ.  ОТВЕТЫ:</a:t>
            </a:r>
          </a:p>
          <a:p>
            <a:r>
              <a:rPr lang="ru-RU" sz="4800" b="1" i="1" dirty="0" smtClean="0"/>
              <a:t>1.</a:t>
            </a:r>
            <a:r>
              <a:rPr lang="ru-RU" sz="4800" b="1" i="1" dirty="0" smtClean="0">
                <a:solidFill>
                  <a:srgbClr val="FF0000"/>
                </a:solidFill>
              </a:rPr>
              <a:t>Б            </a:t>
            </a:r>
            <a:r>
              <a:rPr lang="ru-RU" sz="4800" b="1" i="1" dirty="0" smtClean="0"/>
              <a:t>6.</a:t>
            </a:r>
            <a:r>
              <a:rPr lang="ru-RU" sz="4800" b="1" i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4800" b="1" i="1" dirty="0" smtClean="0"/>
              <a:t>2.</a:t>
            </a:r>
            <a:r>
              <a:rPr lang="ru-RU" sz="4800" b="1" i="1" dirty="0" smtClean="0">
                <a:solidFill>
                  <a:srgbClr val="FF0000"/>
                </a:solidFill>
              </a:rPr>
              <a:t>А,В        </a:t>
            </a:r>
            <a:r>
              <a:rPr lang="ru-RU" sz="4800" b="1" i="1" dirty="0" smtClean="0"/>
              <a:t>7.</a:t>
            </a:r>
            <a:r>
              <a:rPr lang="ru-RU" sz="4800" b="1" i="1" dirty="0" smtClean="0">
                <a:solidFill>
                  <a:srgbClr val="FF0000"/>
                </a:solidFill>
              </a:rPr>
              <a:t>Б</a:t>
            </a:r>
          </a:p>
          <a:p>
            <a:r>
              <a:rPr lang="ru-RU" sz="4800" b="1" i="1" dirty="0" smtClean="0"/>
              <a:t>3.</a:t>
            </a:r>
            <a:r>
              <a:rPr lang="ru-RU" sz="4800" b="1" i="1" dirty="0" smtClean="0">
                <a:solidFill>
                  <a:srgbClr val="FF0000"/>
                </a:solidFill>
              </a:rPr>
              <a:t>Б            </a:t>
            </a:r>
            <a:r>
              <a:rPr lang="ru-RU" sz="4800" b="1" i="1" dirty="0" smtClean="0"/>
              <a:t>8.</a:t>
            </a:r>
            <a:r>
              <a:rPr lang="ru-RU" sz="4800" b="1" i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4800" b="1" i="1" dirty="0" smtClean="0"/>
              <a:t>4.</a:t>
            </a:r>
            <a:r>
              <a:rPr lang="ru-RU" sz="4800" b="1" i="1" dirty="0" smtClean="0">
                <a:solidFill>
                  <a:srgbClr val="FF0000"/>
                </a:solidFill>
              </a:rPr>
              <a:t>А           </a:t>
            </a:r>
            <a:r>
              <a:rPr lang="ru-RU" sz="4800" b="1" i="1" dirty="0" smtClean="0"/>
              <a:t>9.</a:t>
            </a:r>
            <a:r>
              <a:rPr lang="ru-RU" sz="4800" b="1" i="1" dirty="0" smtClean="0">
                <a:solidFill>
                  <a:srgbClr val="FF0000"/>
                </a:solidFill>
              </a:rPr>
              <a:t>Б</a:t>
            </a:r>
          </a:p>
          <a:p>
            <a:r>
              <a:rPr lang="ru-RU" sz="4800" b="1" i="1" dirty="0" smtClean="0"/>
              <a:t>5.</a:t>
            </a:r>
            <a:r>
              <a:rPr lang="ru-RU" sz="4800" b="1" i="1" dirty="0" smtClean="0">
                <a:solidFill>
                  <a:srgbClr val="FF0000"/>
                </a:solidFill>
              </a:rPr>
              <a:t>В          </a:t>
            </a:r>
            <a:r>
              <a:rPr lang="ru-RU" sz="4800" b="1" i="1" dirty="0" smtClean="0"/>
              <a:t>10.</a:t>
            </a:r>
            <a:r>
              <a:rPr lang="ru-RU" sz="4800" b="1" i="1" dirty="0" smtClean="0">
                <a:solidFill>
                  <a:srgbClr val="FF0000"/>
                </a:solidFill>
              </a:rPr>
              <a:t>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4529844_sportivnyy-alpini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7707399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7591" y="686683"/>
            <a:ext cx="6443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Клуб «Беркут</a:t>
            </a:r>
            <a:r>
              <a:rPr lang="ru-RU" sz="6600" b="1" i="1" dirty="0">
                <a:solidFill>
                  <a:srgbClr val="002060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49">
            <a:off x="4568825" y="198438"/>
            <a:ext cx="4392613" cy="3287712"/>
          </a:xfrm>
          <a:prstGeom prst="rect">
            <a:avLst/>
          </a:prstGeom>
          <a:noFill/>
        </p:spPr>
      </p:pic>
      <p:pic>
        <p:nvPicPr>
          <p:cNvPr id="3" name="Picture 3" descr="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2214">
            <a:off x="4208463" y="3043238"/>
            <a:ext cx="4752975" cy="3557587"/>
          </a:xfrm>
          <a:prstGeom prst="rect">
            <a:avLst/>
          </a:prstGeom>
          <a:noFill/>
        </p:spPr>
      </p:pic>
      <p:pic>
        <p:nvPicPr>
          <p:cNvPr id="4" name="Picture 4" descr="20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381000"/>
            <a:ext cx="4572000" cy="3048000"/>
          </a:xfrm>
          <a:prstGeom prst="rect">
            <a:avLst/>
          </a:prstGeom>
          <a:noFill/>
        </p:spPr>
      </p:pic>
      <p:pic>
        <p:nvPicPr>
          <p:cNvPr id="5" name="Picture 5" descr="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82029">
            <a:off x="107950" y="3221038"/>
            <a:ext cx="4608513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К интегр уроку рус-гео\DSCN02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5214974" cy="348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К интегр уроку рус-гео\DSCN02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86058"/>
            <a:ext cx="5184473" cy="37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қызылөрі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АЙДАНОВ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96" y="500042"/>
            <a:ext cx="8364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r>
              <a:rPr lang="ru-RU" sz="5400" b="1" i="1" dirty="0" smtClean="0">
                <a:solidFill>
                  <a:srgbClr val="002060"/>
                </a:solidFill>
              </a:rPr>
              <a:t>«</a:t>
            </a:r>
            <a:r>
              <a:rPr lang="ru-RU" sz="5400" b="1" i="1" dirty="0">
                <a:solidFill>
                  <a:srgbClr val="002060"/>
                </a:solidFill>
              </a:rPr>
              <a:t>Здравствуйте,  горы»</a:t>
            </a:r>
          </a:p>
          <a:p>
            <a:endParaRPr lang="ru-RU" dirty="0"/>
          </a:p>
        </p:txBody>
      </p:sp>
      <p:pic>
        <p:nvPicPr>
          <p:cNvPr id="4" name="Рисунок 3" descr="1264694002_0_b642_42cfef2a_x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643050"/>
            <a:ext cx="6786610" cy="451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71</Words>
  <Application>Microsoft Office PowerPoint</Application>
  <PresentationFormat>Экран (4:3)</PresentationFormat>
  <Paragraphs>22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User</cp:lastModifiedBy>
  <cp:revision>8</cp:revision>
  <dcterms:created xsi:type="dcterms:W3CDTF">2014-02-28T16:12:48Z</dcterms:created>
  <dcterms:modified xsi:type="dcterms:W3CDTF">2007-01-24T16:36:33Z</dcterms:modified>
</cp:coreProperties>
</file>