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t-RU" dirty="0" smtClean="0"/>
              <a:t>Җөмлә кисәкләре.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00152"/>
          </a:xfrm>
        </p:spPr>
        <p:txBody>
          <a:bodyPr>
            <a:normAutofit fontScale="92500" lnSpcReduction="10000"/>
          </a:bodyPr>
          <a:lstStyle/>
          <a:p>
            <a:r>
              <a:rPr lang="tt-RU" dirty="0" smtClean="0"/>
              <a:t>Баш кисәкләр</a:t>
            </a:r>
          </a:p>
          <a:p>
            <a:r>
              <a:rPr lang="tt-RU" dirty="0" smtClean="0"/>
              <a:t>Иярчен </a:t>
            </a:r>
            <a:r>
              <a:rPr lang="tt-RU" dirty="0" smtClean="0"/>
              <a:t>кисәкләр</a:t>
            </a:r>
          </a:p>
          <a:p>
            <a:endParaRPr lang="tt-RU" dirty="0" smtClean="0"/>
          </a:p>
          <a:p>
            <a:r>
              <a:rPr lang="tt-RU" dirty="0" smtClean="0"/>
              <a:t>Автор:Сабирова Ралена Даимовна</a:t>
            </a:r>
          </a:p>
          <a:p>
            <a:r>
              <a:rPr lang="ru-RU" dirty="0" smtClean="0"/>
              <a:t>т</a:t>
            </a:r>
            <a:r>
              <a:rPr lang="tt-RU" dirty="0" smtClean="0"/>
              <a:t>атар теле укытучысы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Тәмамлык.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Җөмләнең фигыль белән белдерелгән кисәген ачыклый. </a:t>
            </a:r>
          </a:p>
          <a:p>
            <a:pPr>
              <a:buNone/>
            </a:pPr>
            <a:r>
              <a:rPr lang="tt-RU" dirty="0" smtClean="0"/>
              <a:t>  Ата –аналар балалары</a:t>
            </a:r>
            <a:r>
              <a:rPr lang="tt-RU" u="sng" dirty="0" smtClean="0"/>
              <a:t>н </a:t>
            </a:r>
            <a:r>
              <a:rPr lang="tt-RU" dirty="0" smtClean="0"/>
              <a:t>озатканда болай диләр: “Мин си</a:t>
            </a:r>
            <a:r>
              <a:rPr lang="tt-RU" u="sng" dirty="0" smtClean="0"/>
              <a:t>ңа </a:t>
            </a:r>
            <a:r>
              <a:rPr lang="tt-RU" dirty="0" smtClean="0"/>
              <a:t>фамилия бирдем, исем</a:t>
            </a:r>
            <a:r>
              <a:rPr lang="tt-RU" u="sng" dirty="0" smtClean="0"/>
              <a:t>не </a:t>
            </a:r>
            <a:r>
              <a:rPr lang="tt-RU" dirty="0" smtClean="0"/>
              <a:t>үзең яулап ал.</a:t>
            </a:r>
          </a:p>
          <a:p>
            <a:pPr>
              <a:buNone/>
            </a:pPr>
            <a:r>
              <a:rPr lang="tt-RU" dirty="0" smtClean="0"/>
              <a:t>  Әниең </a:t>
            </a:r>
            <a:r>
              <a:rPr lang="tt-RU" u="sng" dirty="0" smtClean="0"/>
              <a:t>хакына</a:t>
            </a:r>
            <a:r>
              <a:rPr lang="tt-RU" dirty="0" smtClean="0"/>
              <a:t> син изге эш эшләдең.</a:t>
            </a:r>
          </a:p>
          <a:p>
            <a:pPr>
              <a:buNone/>
            </a:pPr>
            <a:r>
              <a:rPr lang="tt-RU" dirty="0" smtClean="0"/>
              <a:t>   Алсу китап укый.</a:t>
            </a:r>
          </a:p>
          <a:p>
            <a:pPr>
              <a:buNone/>
            </a:pPr>
            <a:r>
              <a:rPr lang="tt-RU" dirty="0" smtClean="0"/>
              <a:t>    Алсу китапны укый.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Хәл.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Эш яки хәлнең кайда,кайчан, ничек, ни сәбәпле, нинди шартларда, нинди максат белән үтәлүен яки үтәлмәвен белдерә.</a:t>
            </a:r>
          </a:p>
          <a:p>
            <a:r>
              <a:rPr lang="tt-RU" dirty="0" smtClean="0"/>
              <a:t>Күрергә дип килгән иде.</a:t>
            </a:r>
          </a:p>
          <a:p>
            <a:r>
              <a:rPr lang="tt-RU" dirty="0" smtClean="0"/>
              <a:t>Мәктәптә укый.</a:t>
            </a:r>
          </a:p>
          <a:p>
            <a:r>
              <a:rPr lang="tt-RU" dirty="0" smtClean="0"/>
              <a:t>Күптән онытылды.</a:t>
            </a:r>
          </a:p>
          <a:p>
            <a:r>
              <a:rPr lang="tt-RU" dirty="0" smtClean="0"/>
              <a:t>Бөтенләй ишетелми.</a:t>
            </a:r>
          </a:p>
          <a:p>
            <a:r>
              <a:rPr lang="tt-RU" dirty="0" smtClean="0"/>
              <a:t>Аңламагач сөйләмәдем.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dirty="0" smtClean="0"/>
              <a:t>Җөмләнең баш кисәкләре.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Ия – подле</a:t>
            </a:r>
            <a:r>
              <a:rPr lang="ru-RU" dirty="0" err="1" smtClean="0"/>
              <a:t>жащее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Хәбәр </a:t>
            </a:r>
            <a:r>
              <a:rPr lang="ru-RU" dirty="0" smtClean="0"/>
              <a:t>– сказуемое.</a:t>
            </a:r>
          </a:p>
          <a:p>
            <a:endParaRPr lang="tt-RU" dirty="0" smtClean="0"/>
          </a:p>
          <a:p>
            <a:pPr>
              <a:buNone/>
            </a:pPr>
            <a:r>
              <a:rPr lang="tt-RU" dirty="0" smtClean="0"/>
              <a:t>                            Ия -  хәбәр.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1. Баш килештә.</a:t>
            </a:r>
          </a:p>
          <a:p>
            <a:r>
              <a:rPr lang="tt-RU" dirty="0" smtClean="0"/>
              <a:t>Кем? Нәрсә?</a:t>
            </a:r>
          </a:p>
          <a:p>
            <a:r>
              <a:rPr lang="tt-RU" dirty="0" smtClean="0"/>
              <a:t>Башка сүзгә буйсынмый.</a:t>
            </a:r>
          </a:p>
          <a:p>
            <a:r>
              <a:rPr lang="tt-RU" dirty="0" smtClean="0"/>
              <a:t>Исем,зат алмашлыгы, исемләшкән сүз төркемнәре белән белдерелә.</a:t>
            </a:r>
          </a:p>
          <a:p>
            <a:r>
              <a:rPr lang="tt-RU" dirty="0" smtClean="0"/>
              <a:t>Ия янында бәйлек һәм бәйлек сүзләр була алмый.</a:t>
            </a:r>
          </a:p>
          <a:p>
            <a:pPr>
              <a:buNone/>
            </a:pPr>
            <a:r>
              <a:rPr lang="tt-RU" dirty="0" smtClean="0"/>
              <a:t>      Нияз авыл тормышы турында сөйләде.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Белемегезне тикшерегез!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t-RU" dirty="0" smtClean="0"/>
              <a:t>           Ияне табыгыз, раслагыз.</a:t>
            </a:r>
          </a:p>
          <a:p>
            <a:endParaRPr lang="tt-RU" dirty="0" smtClean="0"/>
          </a:p>
          <a:p>
            <a:endParaRPr lang="tt-RU" dirty="0" smtClean="0"/>
          </a:p>
          <a:p>
            <a:pPr>
              <a:buNone/>
            </a:pPr>
            <a:r>
              <a:rPr lang="tt-RU" dirty="0" smtClean="0"/>
              <a:t>     Азатның да әти - әнисе болынга печән чабарга киттеләр.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Хәбәр.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Ия турында хәбәр итә.</a:t>
            </a:r>
          </a:p>
          <a:p>
            <a:r>
              <a:rPr lang="tt-RU" dirty="0" smtClean="0"/>
              <a:t>Нишли? Нишләгән? Нинди? Күпме?</a:t>
            </a:r>
          </a:p>
          <a:p>
            <a:r>
              <a:rPr lang="tt-RU" dirty="0" smtClean="0"/>
              <a:t>Гадәттә фигыл</a:t>
            </a:r>
            <a:r>
              <a:rPr lang="ru-RU" dirty="0" err="1" smtClean="0"/>
              <a:t>ь</a:t>
            </a:r>
            <a:r>
              <a:rPr lang="ru-RU" dirty="0" smtClean="0"/>
              <a:t> </a:t>
            </a:r>
            <a:r>
              <a:rPr lang="ru-RU" dirty="0" err="1" smtClean="0"/>
              <a:t>белән белдерелә.</a:t>
            </a:r>
            <a:endParaRPr lang="ru-RU" dirty="0" smtClean="0"/>
          </a:p>
          <a:p>
            <a:pPr>
              <a:buNone/>
            </a:pPr>
            <a:endParaRPr lang="tt-RU" dirty="0" smtClean="0"/>
          </a:p>
          <a:p>
            <a:pPr>
              <a:buNone/>
            </a:pPr>
            <a:r>
              <a:rPr lang="tt-RU" dirty="0" smtClean="0"/>
              <a:t>Бер – булды, ике – булды, урта бармак – өченче.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Хәбәр.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t-RU" dirty="0" smtClean="0"/>
          </a:p>
          <a:p>
            <a:r>
              <a:rPr lang="tt-RU" dirty="0" smtClean="0"/>
              <a:t>1. Фигыль хәбәр. Яр буенда таллар башларын игән.</a:t>
            </a:r>
          </a:p>
          <a:p>
            <a:endParaRPr lang="tt-RU" dirty="0" smtClean="0"/>
          </a:p>
          <a:p>
            <a:r>
              <a:rPr lang="tt-RU" dirty="0" smtClean="0"/>
              <a:t>2.Исем хәбәр.  Безнең бабай бик юмарт.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Хәбәр.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Гади хәбәр. Саесканның – коерыгы, такылдыкның теле озын.</a:t>
            </a:r>
          </a:p>
          <a:p>
            <a:endParaRPr lang="tt-RU" dirty="0" smtClean="0"/>
          </a:p>
          <a:p>
            <a:r>
              <a:rPr lang="tt-RU" dirty="0" smtClean="0"/>
              <a:t>Кушма хәбәр. Ул таң алдыннан өйгә кайтып җитте.</a:t>
            </a:r>
          </a:p>
          <a:p>
            <a:endParaRPr lang="tt-RU" dirty="0" smtClean="0"/>
          </a:p>
          <a:p>
            <a:r>
              <a:rPr lang="tt-RU" dirty="0" smtClean="0"/>
              <a:t>Тезмә хәбәр. Аның </a:t>
            </a:r>
            <a:r>
              <a:rPr lang="tt-RU" u="sng" dirty="0" smtClean="0"/>
              <a:t>түбәсе күккә тиде.(шатланды)</a:t>
            </a:r>
            <a:endParaRPr lang="ru-RU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Иярчен кисәкләр.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t-RU" dirty="0" smtClean="0"/>
              <a:t>Аергыч – определение.</a:t>
            </a:r>
          </a:p>
          <a:p>
            <a:endParaRPr lang="tt-RU" dirty="0" smtClean="0"/>
          </a:p>
          <a:p>
            <a:pPr>
              <a:buNone/>
            </a:pPr>
            <a:r>
              <a:rPr lang="tt-RU" dirty="0" smtClean="0"/>
              <a:t>        Тәмамлык – дополнение.</a:t>
            </a:r>
          </a:p>
          <a:p>
            <a:endParaRPr lang="tt-RU" dirty="0" smtClean="0"/>
          </a:p>
          <a:p>
            <a:pPr>
              <a:buNone/>
            </a:pPr>
            <a:r>
              <a:rPr lang="tt-RU" dirty="0" smtClean="0"/>
              <a:t>                                Хәл – обстоятел</a:t>
            </a:r>
            <a:r>
              <a:rPr lang="ru-RU" dirty="0" err="1" smtClean="0"/>
              <a:t>ьство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Аергыч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dirty="0" smtClean="0"/>
              <a:t>Нинди? Кайсы? Ничә? Ничәнче? Кемнең? Нәрсәнең? Кайдагы?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Аергыч</a:t>
            </a:r>
            <a:r>
              <a:rPr lang="ru-RU" dirty="0" smtClean="0"/>
              <a:t> – </a:t>
            </a:r>
            <a:r>
              <a:rPr lang="ru-RU" dirty="0" err="1" smtClean="0"/>
              <a:t>аерылмыш</a:t>
            </a:r>
            <a:r>
              <a:rPr lang="ru-RU" dirty="0" smtClean="0"/>
              <a:t>( </a:t>
            </a:r>
            <a:r>
              <a:rPr lang="ru-RU" dirty="0" err="1" smtClean="0"/>
              <a:t>аергыч</a:t>
            </a:r>
            <a:r>
              <a:rPr lang="ru-RU" dirty="0" smtClean="0"/>
              <a:t> </a:t>
            </a:r>
            <a:r>
              <a:rPr lang="ru-RU" dirty="0" err="1" smtClean="0"/>
              <a:t>ачыклап</a:t>
            </a:r>
            <a:r>
              <a:rPr lang="ru-RU" dirty="0" smtClean="0"/>
              <a:t> </a:t>
            </a:r>
            <a:r>
              <a:rPr lang="ru-RU" dirty="0" err="1" smtClean="0"/>
              <a:t>килг</a:t>
            </a:r>
            <a:r>
              <a:rPr lang="tt-RU" dirty="0" smtClean="0"/>
              <a:t>ә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исем</a:t>
            </a:r>
            <a:r>
              <a:rPr lang="ru-RU" dirty="0" smtClean="0"/>
              <a:t>).</a:t>
            </a:r>
          </a:p>
          <a:p>
            <a:r>
              <a:rPr lang="tt-RU" dirty="0" smtClean="0"/>
              <a:t>Зәңгәр чиләк.</a:t>
            </a:r>
          </a:p>
          <a:p>
            <a:r>
              <a:rPr lang="tt-RU" dirty="0" smtClean="0"/>
              <a:t>Унынчы сыйныф</a:t>
            </a:r>
          </a:p>
          <a:p>
            <a:r>
              <a:rPr lang="tt-RU" dirty="0" smtClean="0"/>
              <a:t>Күп эш .</a:t>
            </a:r>
          </a:p>
          <a:p>
            <a:r>
              <a:rPr lang="tt-RU" dirty="0" smtClean="0"/>
              <a:t>Йөзү тизлеге.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</TotalTime>
  <Words>323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Җөмлә кисәкләре.</vt:lpstr>
      <vt:lpstr>Җөмләнең баш кисәкләре.</vt:lpstr>
      <vt:lpstr>Ия.</vt:lpstr>
      <vt:lpstr>Белемегезне тикшерегез!</vt:lpstr>
      <vt:lpstr>Хәбәр.</vt:lpstr>
      <vt:lpstr>Хәбәр.</vt:lpstr>
      <vt:lpstr>Хәбәр.</vt:lpstr>
      <vt:lpstr>Иярчен кисәкләр.</vt:lpstr>
      <vt:lpstr>Аергыч.</vt:lpstr>
      <vt:lpstr>Тәмамлык.</vt:lpstr>
      <vt:lpstr>Хәл.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Җөмлә кисәкләре.</dc:title>
  <dc:creator>Альфина</dc:creator>
  <cp:lastModifiedBy>Лилия</cp:lastModifiedBy>
  <cp:revision>5</cp:revision>
  <dcterms:created xsi:type="dcterms:W3CDTF">2014-01-30T13:12:09Z</dcterms:created>
  <dcterms:modified xsi:type="dcterms:W3CDTF">2014-02-01T08:45:02Z</dcterms:modified>
</cp:coreProperties>
</file>