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tt-RU" dirty="0" smtClean="0"/>
              <a:t>Җөмлә үзенчәлеге.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6872808" cy="3721968"/>
          </a:xfrm>
        </p:spPr>
        <p:txBody>
          <a:bodyPr>
            <a:normAutofit/>
          </a:bodyPr>
          <a:lstStyle/>
          <a:p>
            <a:r>
              <a:rPr lang="tt-RU" dirty="0" smtClean="0"/>
              <a:t>Җөмләнең төп билгеләре:</a:t>
            </a:r>
          </a:p>
          <a:p>
            <a:pPr algn="just"/>
            <a:r>
              <a:rPr lang="tt-RU" dirty="0" smtClean="0"/>
              <a:t>1. Хәбәр итә.</a:t>
            </a:r>
          </a:p>
          <a:p>
            <a:pPr marL="514350" indent="-514350" algn="just"/>
            <a:r>
              <a:rPr lang="tt-RU" dirty="0" smtClean="0"/>
              <a:t>2.Сөйләүченең сөйләмгә мөнәсәбәтен белдерә.</a:t>
            </a:r>
          </a:p>
          <a:p>
            <a:pPr marL="514350" indent="-514350" algn="just"/>
            <a:r>
              <a:rPr lang="tt-RU" dirty="0" smtClean="0"/>
              <a:t>3. Хәбәр итү интонациясе.</a:t>
            </a:r>
          </a:p>
          <a:p>
            <a:pPr marL="514350" indent="-514350" algn="just"/>
            <a:r>
              <a:rPr lang="tt-RU" dirty="0" smtClean="0"/>
              <a:t>4. Урнашу тәртибе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Татар телендә инверсия.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u="sng" dirty="0" smtClean="0"/>
              <a:t>Грамматик функ</a:t>
            </a:r>
            <a:r>
              <a:rPr lang="ru-RU" u="sng" dirty="0" err="1" smtClean="0"/>
              <a:t>циягә тәэсир итә.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r>
              <a:rPr lang="tt-RU" dirty="0" smtClean="0"/>
              <a:t>Студентлар яхшы совхозда эшләделәр.</a:t>
            </a:r>
          </a:p>
          <a:p>
            <a:r>
              <a:rPr lang="tt-RU" dirty="0" smtClean="0"/>
              <a:t>Яхшы студентлар совхозда эшләделәр.</a:t>
            </a:r>
          </a:p>
          <a:p>
            <a:r>
              <a:rPr lang="tt-RU" dirty="0" smtClean="0"/>
              <a:t>Студентлар совхозда яхшы эшләделәр.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Җөмләдә сүз тәртибе.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Сөйләм предметы – 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/>
              <a:t>                сөйләм яңалыгы – 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/>
              <a:t>                          хәбәр, сөйләм предметы </a:t>
            </a:r>
            <a:r>
              <a:rPr lang="tt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Сүзләр мөнәсәбәте.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Хәбәрлекле мөнәсәбәт.</a:t>
            </a:r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    Ачыклаулы мөнәсәбәт.</a:t>
            </a:r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                Аныклаулы мөнәсәбәт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Хәбәрлекле мөнәсәбәт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u="sng" dirty="0" smtClean="0"/>
              <a:t>     Ия – хәбәр</a:t>
            </a:r>
            <a:r>
              <a:rPr lang="tt-RU" dirty="0" smtClean="0"/>
              <a:t>.</a:t>
            </a:r>
          </a:p>
          <a:p>
            <a:pPr>
              <a:buNone/>
            </a:pPr>
            <a:endParaRPr lang="tt-RU" dirty="0" smtClean="0"/>
          </a:p>
          <a:p>
            <a:r>
              <a:rPr lang="tt-RU" dirty="0" smtClean="0"/>
              <a:t>Тышта кар ява иде.</a:t>
            </a:r>
          </a:p>
          <a:p>
            <a:r>
              <a:rPr lang="tt-RU" dirty="0" smtClean="0"/>
              <a:t>Белемле кеше югалмас.</a:t>
            </a:r>
          </a:p>
          <a:p>
            <a:r>
              <a:rPr lang="tt-RU" dirty="0" smtClean="0"/>
              <a:t>Матурны кем яратмас.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Ачыклаулы мөнәсәбәт.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u="sng" dirty="0" smtClean="0"/>
              <a:t>Иярүче сүз – ияртүче сүз.</a:t>
            </a:r>
          </a:p>
          <a:p>
            <a:pPr>
              <a:buNone/>
            </a:pPr>
            <a:r>
              <a:rPr lang="tt-RU" dirty="0" smtClean="0"/>
              <a:t>Зависимое слово – главное слово.</a:t>
            </a:r>
          </a:p>
          <a:p>
            <a:pPr>
              <a:buNone/>
            </a:pPr>
            <a:r>
              <a:rPr lang="tt-RU" dirty="0" smtClean="0"/>
              <a:t>Халыкның тормыш тәҗрибәсен саклаучы байлыгы бар.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/>
              <a:t>Саклаучы байлыгы, тәҗрибәсен саклаучы, тормыш тәҗрибәсен, халыкның тәҗрибәсен.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Аныклаулы мөнәсәбәт.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u="sng" dirty="0" smtClean="0"/>
              <a:t>Аныкланмыш – аныклагыч.</a:t>
            </a:r>
          </a:p>
          <a:p>
            <a:pPr>
              <a:buNone/>
            </a:pPr>
            <a:endParaRPr lang="tt-RU" u="sng" dirty="0" smtClean="0"/>
          </a:p>
          <a:p>
            <a:pPr>
              <a:buNone/>
            </a:pPr>
            <a:r>
              <a:rPr lang="tt-RU" dirty="0" smtClean="0"/>
              <a:t>Без, ата- аналар, балаларыбызның тәрбияле булуын телибез.</a:t>
            </a:r>
          </a:p>
          <a:p>
            <a:pPr>
              <a:buNone/>
            </a:pPr>
            <a:r>
              <a:rPr lang="tt-RU" dirty="0" smtClean="0"/>
              <a:t>Мы, родители, хотим, чтобы наши дети были воспитанными.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Сүзләр тәртибе.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Туры тәртип.</a:t>
            </a:r>
          </a:p>
          <a:p>
            <a:r>
              <a:rPr lang="tt-RU" dirty="0" smtClean="0"/>
              <a:t>1. Ия – хәбәр. Мин укыйм.</a:t>
            </a:r>
          </a:p>
          <a:p>
            <a:r>
              <a:rPr lang="tt-RU" dirty="0" smtClean="0"/>
              <a:t>2. Аергыч – аерылмыш. Кызыклы дәрес.</a:t>
            </a:r>
          </a:p>
          <a:p>
            <a:r>
              <a:rPr lang="tt-RU" dirty="0" smtClean="0"/>
              <a:t>3. Тәмамлык – ияргән сүз. Әни белән барам</a:t>
            </a:r>
          </a:p>
          <a:p>
            <a:r>
              <a:rPr lang="tt-RU" dirty="0" smtClean="0"/>
              <a:t>4. Хәл – ияргән сүз. Мәктәпкә барам.</a:t>
            </a:r>
          </a:p>
          <a:p>
            <a:r>
              <a:rPr lang="tt-RU" dirty="0" smtClean="0"/>
              <a:t>5. </a:t>
            </a:r>
            <a:r>
              <a:rPr lang="tt-RU" dirty="0" smtClean="0"/>
              <a:t> </a:t>
            </a:r>
            <a:r>
              <a:rPr lang="tt-RU" dirty="0" smtClean="0"/>
              <a:t>А</a:t>
            </a:r>
            <a:r>
              <a:rPr lang="tt-RU" dirty="0" smtClean="0"/>
              <a:t>ныкланмыш</a:t>
            </a:r>
            <a:r>
              <a:rPr lang="tt-RU" dirty="0" smtClean="0"/>
              <a:t> – аныклагыч.</a:t>
            </a:r>
            <a:r>
              <a:rPr lang="tt-RU" dirty="0" smtClean="0"/>
              <a:t> </a:t>
            </a:r>
            <a:endParaRPr lang="tt-RU" dirty="0" smtClean="0"/>
          </a:p>
          <a:p>
            <a:r>
              <a:rPr lang="tt-RU" dirty="0" smtClean="0"/>
              <a:t> 6. Кереш һәм эндәш сүзләр – үзләре ачыклаган кисәк.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Кире тәртип.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Инверсия – кире тәртип.</a:t>
            </a:r>
          </a:p>
          <a:p>
            <a:r>
              <a:rPr lang="tt-RU" dirty="0" smtClean="0"/>
              <a:t>Искәрмә: аныклагыч кире тәртиптә булмый.</a:t>
            </a:r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     Язам менә тагын кыш турында.</a:t>
            </a:r>
          </a:p>
          <a:p>
            <a:pPr>
              <a:buNone/>
            </a:pPr>
            <a:r>
              <a:rPr lang="tt-RU" dirty="0" smtClean="0"/>
              <a:t>          Тынгы бирми карлар һаман да.</a:t>
            </a:r>
          </a:p>
          <a:p>
            <a:pPr>
              <a:buNone/>
            </a:pPr>
            <a:r>
              <a:rPr lang="tt-RU" dirty="0" smtClean="0"/>
              <a:t>          Бөтерелә – бөтерелә әнә</a:t>
            </a:r>
          </a:p>
          <a:p>
            <a:pPr>
              <a:buNone/>
            </a:pPr>
            <a:r>
              <a:rPr lang="tt-RU" dirty="0" smtClean="0"/>
              <a:t>          Бөдрә карлар ява Кабанга.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Чагыштырыгыз!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Менә тагын кыш турында язам.</a:t>
            </a:r>
          </a:p>
          <a:p>
            <a:r>
              <a:rPr lang="tt-RU" dirty="0" smtClean="0"/>
              <a:t>Карлар һаман да тынгы бирми.</a:t>
            </a:r>
          </a:p>
          <a:p>
            <a:r>
              <a:rPr lang="tt-RU" dirty="0" smtClean="0"/>
              <a:t>Бөдрә карлар әнә бөтерелә – бөтерелә </a:t>
            </a:r>
          </a:p>
          <a:p>
            <a:r>
              <a:rPr lang="tt-RU" dirty="0" smtClean="0"/>
              <a:t>Кабанга ява.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290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Җөмлә үзенчәлеге.</vt:lpstr>
      <vt:lpstr>Җөмләдә сүз тәртибе.</vt:lpstr>
      <vt:lpstr>Сүзләр мөнәсәбәте.</vt:lpstr>
      <vt:lpstr>Хәбәрлекле мөнәсәбәт</vt:lpstr>
      <vt:lpstr>Ачыклаулы мөнәсәбәт.</vt:lpstr>
      <vt:lpstr>Аныклаулы мөнәсәбәт.</vt:lpstr>
      <vt:lpstr>Сүзләр тәртибе.</vt:lpstr>
      <vt:lpstr>Кире тәртип.</vt:lpstr>
      <vt:lpstr>Чагыштырыгыз!</vt:lpstr>
      <vt:lpstr>Татар телендә инверсия.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Җөмләдә сүз тәртибе.</dc:title>
  <dc:creator>Альфина</dc:creator>
  <cp:lastModifiedBy>Ралена</cp:lastModifiedBy>
  <cp:revision>8</cp:revision>
  <dcterms:created xsi:type="dcterms:W3CDTF">2014-01-23T15:25:13Z</dcterms:created>
  <dcterms:modified xsi:type="dcterms:W3CDTF">2014-01-24T05:48:06Z</dcterms:modified>
</cp:coreProperties>
</file>