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2684F9-C84E-4C2C-8676-64E9C69859B6}" type="datetimeFigureOut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EFA0DF-5066-4ABF-BBDA-D85F87C8B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9860-2E55-4D3A-B68B-CBB7779865C1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9722-44B0-4F01-B8FF-C0D7687D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16E5C-E825-4068-B418-7B46FAA4B18C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0451A-7CC6-4F67-AFF1-FDFFF3FC8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11BC-2D18-45D7-8B19-732403137B8D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C627-730D-485B-B6A6-875238496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4966-35E2-4477-9B19-6A5B3E51627F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859C-2459-4C25-B9D8-1E26660FD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E6DE-3BB7-40EE-B2B6-9E238DBC5B91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0624-A68C-4CB7-87DE-54F146F7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BE82-E164-49A1-BA23-7F14FE8E9B87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59AD-BE26-4DB2-9B39-C1DAE7690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B7EC-1123-4AF1-ABA0-6CC0CAA3F264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FE05-D682-442C-B9C9-AE8D66FA9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CEE7-476F-4AFC-ACE0-ECAC1A1DEB74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09177-4254-427C-9266-7F4E3D018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9823-253F-495C-BB97-32D73E0F6B11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FDE4-BEA5-43CE-BB02-CB0A1C6A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B2C-6CEC-489F-BAEA-4CC860A7736E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C8FF-7A33-46A8-A420-1EF68BE60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EE86-F04F-4AC8-9B6D-1A264F425B2A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C690-9ACC-4F14-B2EF-DA9E197E5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18522-9193-4AF9-99C6-1139D5D86917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CC025A-9681-4672-9C86-6F86820D4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214438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5148263" y="765175"/>
            <a:ext cx="3527425" cy="1470025"/>
          </a:xfrm>
        </p:spPr>
        <p:txBody>
          <a:bodyPr/>
          <a:lstStyle/>
          <a:p>
            <a:pPr eaLnBrk="1" hangingPunct="1"/>
            <a:r>
              <a:rPr lang="ru-RU" sz="3200" b="1" smtClean="0"/>
              <a:t>Как организовать свободное время ребёнка?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F6CF3-11F5-46E7-A7CC-D8C6E1A51996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3635375" y="6492875"/>
            <a:ext cx="2895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836613"/>
            <a:ext cx="76327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4. Родители должны контролировать увлечения ребёнка, с кем он общается.</a:t>
            </a:r>
          </a:p>
        </p:txBody>
      </p:sp>
      <p:pic>
        <p:nvPicPr>
          <p:cNvPr id="7" name="Содержимое 6" descr="EM-PRF07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492896"/>
            <a:ext cx="5059971" cy="3373314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69D38-E48C-49AB-B2B9-4CA619B3C86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" name="Рисунок 7" descr="4dc3cf665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92896"/>
            <a:ext cx="2484578" cy="376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5. Дома родители должны создавать ребёнку «ситуацию успеха», чтобы он чувствовал собственную значимость.</a:t>
            </a:r>
          </a:p>
        </p:txBody>
      </p:sp>
      <p:pic>
        <p:nvPicPr>
          <p:cNvPr id="7" name="Содержимое 6" descr="64151740_1284759862_2117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3672408" cy="2764799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E36F8-DFDD-4C8F-8C7C-135A974220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Рисунок 7" descr="main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92896"/>
            <a:ext cx="4425107" cy="294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6. Исключить в общении с сыном или дочерью ругань, крики, скандалы, критику.</a:t>
            </a:r>
          </a:p>
        </p:txBody>
      </p:sp>
      <p:pic>
        <p:nvPicPr>
          <p:cNvPr id="7" name="Содержимое 6" descr="Strogoe_vospitanie_det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348880"/>
            <a:ext cx="3247630" cy="2456389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491EA-35A4-4B2B-B7CD-168E8E14814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 descr="28_02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996952"/>
            <a:ext cx="3710905" cy="28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Знаете ли Вы, как ваш ребёнок проводит свободное время?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" name="Содержимое 6" descr="mult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600400" cy="2688299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05F16-0E25-440E-A704-348E41063F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Рисунок 7" descr="adult-ch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896856" cy="259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/>
            </a:r>
            <a:br>
              <a:rPr lang="ru-RU" b="1" smtClean="0"/>
            </a:br>
            <a:r>
              <a:rPr lang="ru-RU" sz="4800" b="1" smtClean="0"/>
              <a:t>Организация досуга.</a:t>
            </a:r>
            <a:r>
              <a:rPr lang="ru-RU" sz="4800" smtClean="0"/>
              <a:t/>
            </a:r>
            <a:br>
              <a:rPr lang="ru-RU" sz="4800" smtClean="0"/>
            </a:br>
            <a:endParaRPr lang="ru-RU" sz="4800" smtClean="0"/>
          </a:p>
        </p:txBody>
      </p:sp>
      <p:pic>
        <p:nvPicPr>
          <p:cNvPr id="9" name="Содержимое 8" descr="5175389-family-at-home-reading-bo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132856"/>
            <a:ext cx="3116078" cy="2189045"/>
          </a:xfrm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6600" y="6308725"/>
            <a:ext cx="4048125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36CB9-F5B2-4DCB-A22A-914A3F99330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340768"/>
            <a:ext cx="48099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Чтение литературы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0" name="Рисунок 9" descr="R0066721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293096"/>
            <a:ext cx="2880320" cy="191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C2-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32434">
            <a:off x="982663" y="3567113"/>
            <a:ext cx="12827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38600" cy="3700463"/>
          </a:xfrm>
        </p:spPr>
        <p:txBody>
          <a:bodyPr/>
          <a:lstStyle/>
          <a:p>
            <a:pPr eaLnBrk="1" hangingPunct="1"/>
            <a:r>
              <a:rPr lang="ru-RU" smtClean="0"/>
              <a:t>домашние географические путешествия, </a:t>
            </a:r>
          </a:p>
          <a:p>
            <a:pPr eaLnBrk="1" hangingPunct="1"/>
            <a:r>
              <a:rPr lang="ru-RU" smtClean="0"/>
              <a:t>исторические викторины, </a:t>
            </a:r>
          </a:p>
          <a:p>
            <a:pPr eaLnBrk="1" hangingPunct="1"/>
            <a:r>
              <a:rPr lang="ru-RU" smtClean="0"/>
              <a:t>различные лингвистические состязания.</a:t>
            </a:r>
          </a:p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9" name="Содержимое 8" descr="1304103268_1303362452_1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038600" cy="2699485"/>
          </a:xfrm>
          <a:effectLst>
            <a:softEdge rad="112500"/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A9C1CA-E3C9-4BF2-BF5F-DDFFCE930336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29D1-0D02-4B40-8CED-828CBA94D2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836712"/>
            <a:ext cx="49689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Совместные игры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A9C1CA-E3C9-4BF2-BF5F-DDFFCE930336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E11C3-7249-4F45-ABF9-63D7423D63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82004" y="692696"/>
            <a:ext cx="667201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Коллективные  семейные 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прогулки и занятие спортом</a:t>
            </a:r>
          </a:p>
        </p:txBody>
      </p:sp>
      <p:pic>
        <p:nvPicPr>
          <p:cNvPr id="11" name="Рисунок 10" descr="kenujsmb egg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2945904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m_443ee49e19f0d9d4a88b31365abad4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797627" cy="213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embp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933056"/>
            <a:ext cx="3443461" cy="225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968875"/>
          </a:xfrm>
        </p:spPr>
        <p:txBody>
          <a:bodyPr/>
          <a:lstStyle/>
          <a:p>
            <a:pPr eaLnBrk="1" hangingPunct="1"/>
            <a:r>
              <a:rPr lang="ru-RU" sz="2500" b="1" smtClean="0"/>
              <a:t>коллекционирование, </a:t>
            </a:r>
          </a:p>
          <a:p>
            <a:pPr eaLnBrk="1" hangingPunct="1"/>
            <a:r>
              <a:rPr lang="ru-RU" sz="2500" b="1" smtClean="0"/>
              <a:t>техническое конструирование, </a:t>
            </a:r>
          </a:p>
          <a:p>
            <a:pPr eaLnBrk="1" hangingPunct="1"/>
            <a:r>
              <a:rPr lang="ru-RU" sz="2500" b="1" smtClean="0"/>
              <a:t>вязание, </a:t>
            </a:r>
          </a:p>
          <a:p>
            <a:pPr eaLnBrk="1" hangingPunct="1"/>
            <a:r>
              <a:rPr lang="ru-RU" sz="2500" b="1" smtClean="0"/>
              <a:t>фотография, </a:t>
            </a:r>
          </a:p>
          <a:p>
            <a:pPr eaLnBrk="1" hangingPunct="1"/>
            <a:r>
              <a:rPr lang="ru-RU" sz="2500" b="1" smtClean="0"/>
              <a:t>сбор грибов, </a:t>
            </a:r>
          </a:p>
          <a:p>
            <a:pPr eaLnBrk="1" hangingPunct="1"/>
            <a:r>
              <a:rPr lang="ru-RU" sz="2500" b="1" smtClean="0"/>
              <a:t>выращивание цветов, </a:t>
            </a:r>
          </a:p>
          <a:p>
            <a:pPr eaLnBrk="1" hangingPunct="1"/>
            <a:r>
              <a:rPr lang="ru-RU" sz="2500" b="1" smtClean="0"/>
              <a:t>разведение кроликов, </a:t>
            </a:r>
          </a:p>
          <a:p>
            <a:pPr eaLnBrk="1" hangingPunct="1"/>
            <a:r>
              <a:rPr lang="ru-RU" sz="2500" b="1" smtClean="0"/>
              <a:t>рыбалка, </a:t>
            </a:r>
          </a:p>
          <a:p>
            <a:pPr eaLnBrk="1" hangingPunct="1"/>
            <a:r>
              <a:rPr lang="ru-RU" sz="2500" b="1" smtClean="0"/>
              <a:t>туризм, </a:t>
            </a:r>
          </a:p>
          <a:p>
            <a:pPr eaLnBrk="1" hangingPunct="1"/>
            <a:r>
              <a:rPr lang="ru-RU" sz="2500" b="1" smtClean="0"/>
              <a:t>проведение интеллектуально насыщенных вечеринок.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BE326-6B87-413B-8F2E-E27CE16F3C5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64704"/>
            <a:ext cx="82089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Развивать любительские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Меры, предупреждающие попадание ребёнка в антиобщественную группировку: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1439863"/>
          </a:xfrm>
        </p:spPr>
        <p:txBody>
          <a:bodyPr/>
          <a:lstStyle/>
          <a:p>
            <a:pPr marL="457200" indent="-457200" algn="ctr" eaLnBrk="1" hangingPunct="1">
              <a:buFont typeface="Arial" charset="0"/>
              <a:buAutoNum type="arabicPeriod"/>
              <a:defRPr/>
            </a:pPr>
            <a:r>
              <a:rPr lang="ru-RU" sz="2800" dirty="0" smtClean="0"/>
              <a:t>Родители должны стараться общаться с ребёнком так, чтобы он доверял им, открывался в своих проблемах.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A2EDA-1C1A-45E9-B0EC-E3A9230D15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1319014526_222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12976"/>
            <a:ext cx="4272136" cy="285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_f6d66f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852936"/>
            <a:ext cx="2592288" cy="3549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2. Родителей и ребёнка должен объединять не только совместный труд, но и совместные увлечения и праздники.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A02A0-3B7B-4781-ABBE-376401FB61D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2981311-mother-and-children-cooking-salad-at-the-ki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132856"/>
            <a:ext cx="3312368" cy="221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e2db9b5-8533-455f-8958-351007e0dcf6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14908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ervices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276872"/>
            <a:ext cx="2849893" cy="213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351d9e3586e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93096"/>
            <a:ext cx="3224846" cy="223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76327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3. Родители должны поощрять посещение ребёнком учреждений дополнительного образования.</a:t>
            </a:r>
          </a:p>
        </p:txBody>
      </p:sp>
      <p:pic>
        <p:nvPicPr>
          <p:cNvPr id="7" name="Содержимое 6" descr="616676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803052">
            <a:off x="4484688" y="2614613"/>
            <a:ext cx="3168650" cy="2106612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DB93504-F6B0-4A1F-8F88-10FCA663C585}" type="datetime1">
              <a:rPr lang="ru-RU" smtClean="0"/>
              <a:pPr>
                <a:defRPr/>
              </a:pPr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38989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A7E49-A457-4539-93CC-C8E6DFBC22F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Рисунок 7" descr="UDO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205038"/>
            <a:ext cx="2609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osug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1267">
            <a:off x="5807075" y="4476750"/>
            <a:ext cx="27781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0kXjN8m6mEONVGgV2nebgoOlxHh6cQ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16024">
            <a:off x="1874838" y="4256088"/>
            <a:ext cx="32400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к организовать свободное время ребёнка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Как организовать свободное время ребёнка</Template>
  <TotalTime>121</TotalTime>
  <Words>147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Как организовать свободное время ребёнка</vt:lpstr>
      <vt:lpstr>Как организовать свободное время ребёнка?</vt:lpstr>
      <vt:lpstr>  Знаете ли Вы, как ваш ребёнок проводит свободное время? </vt:lpstr>
      <vt:lpstr> Организация досуга. </vt:lpstr>
      <vt:lpstr>Слайд 4</vt:lpstr>
      <vt:lpstr>Слайд 5</vt:lpstr>
      <vt:lpstr>Слайд 6</vt:lpstr>
      <vt:lpstr>   Меры, предупреждающие попадание ребёнка в антиобщественную группировку: </vt:lpstr>
      <vt:lpstr>  2. Родителей и ребёнка должен объединять не только совместный труд, но и совместные увлечения и праздники. </vt:lpstr>
      <vt:lpstr>3. Родители должны поощрять посещение ребёнком учреждений дополнительного образования.</vt:lpstr>
      <vt:lpstr>4. Родители должны контролировать увлечения ребёнка, с кем он общается.</vt:lpstr>
      <vt:lpstr>5. Дома родители должны создавать ребёнку «ситуацию успеха», чтобы он чувствовал собственную значимость.</vt:lpstr>
      <vt:lpstr>6. Исключить в общении с сыном или дочерью ругань, крики, скандалы, критику.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организовать свободное время ребёнка?</dc:title>
  <dc:creator>123</dc:creator>
  <dc:description>http://aida.ucoz.ru</dc:description>
  <cp:lastModifiedBy>Ирина</cp:lastModifiedBy>
  <cp:revision>33</cp:revision>
  <dcterms:created xsi:type="dcterms:W3CDTF">2012-02-26T15:29:43Z</dcterms:created>
  <dcterms:modified xsi:type="dcterms:W3CDTF">2013-12-04T16:28:20Z</dcterms:modified>
  <cp:category>шаблоны к Powerpoint</cp:category>
</cp:coreProperties>
</file>