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7" r:id="rId3"/>
    <p:sldId id="261" r:id="rId4"/>
    <p:sldId id="274" r:id="rId5"/>
    <p:sldId id="276" r:id="rId6"/>
    <p:sldId id="266" r:id="rId7"/>
    <p:sldId id="277" r:id="rId8"/>
    <p:sldId id="257" r:id="rId9"/>
    <p:sldId id="281" r:id="rId10"/>
    <p:sldId id="282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5071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0" i="0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46"/>
            <a:ext cx="6400800" cy="1752600"/>
          </a:xfrm>
        </p:spPr>
        <p:txBody>
          <a:bodyPr/>
          <a:lstStyle>
            <a:lvl1pPr marL="0" indent="0" algn="ctr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C2C1-F562-4C87-81A7-1BCA722B72B4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7E34-D6B4-4043-9A7F-6327363E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C2C1-F562-4C87-81A7-1BCA722B72B4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7E34-D6B4-4043-9A7F-6327363E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C2C1-F562-4C87-81A7-1BCA722B72B4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7E34-D6B4-4043-9A7F-6327363E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C2C1-F562-4C87-81A7-1BCA722B72B4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7E34-D6B4-4043-9A7F-6327363E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C2C1-F562-4C87-81A7-1BCA722B72B4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7E34-D6B4-4043-9A7F-6327363E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C2C1-F562-4C87-81A7-1BCA722B72B4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7E34-D6B4-4043-9A7F-6327363E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C2C1-F562-4C87-81A7-1BCA722B72B4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7E34-D6B4-4043-9A7F-6327363E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C2C1-F562-4C87-81A7-1BCA722B72B4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7E34-D6B4-4043-9A7F-6327363E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C2C1-F562-4C87-81A7-1BCA722B72B4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7E34-D6B4-4043-9A7F-6327363E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C2C1-F562-4C87-81A7-1BCA722B72B4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7E34-D6B4-4043-9A7F-6327363E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C2C1-F562-4C87-81A7-1BCA722B72B4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17E34-D6B4-4043-9A7F-6327363E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C2C1-F562-4C87-81A7-1BCA722B72B4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17E34-D6B4-4043-9A7F-6327363E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600" b="0" i="0" kern="1200" dirty="0" smtClean="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&#1057;&#1091;&#1087;&#1077;&#1088;%20&#1092;&#1080;&#1079;&#1082;&#1091;&#1083;&#1100;&#1090;&#1084;&#1080;&#1085;&#1091;&#1090;&#1082;&#1072;.ex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80728"/>
            <a:ext cx="6707088" cy="12961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Тема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«Синтаксис »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Повторение  и обобщение 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(урок-соревнование)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2564904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Я изучаю связи слов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И знаю их предназначение.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Я вам всегда помочь готов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Из слов построить предложение.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Его строенье я постиг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И форму словосочетания.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И в строе речи каждый сдвиг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Я не оставлю без внимания.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               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(П. Чесноков)   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305800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8" name="Picture 4" descr="1280x800 узоры, Голубой, снежинки картинки на рабочий стол 18188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19000" contrast="4000"/>
          </a:blip>
          <a:srcRect/>
          <a:stretch>
            <a:fillRect/>
          </a:stretch>
        </p:blipFill>
        <p:spPr bwMode="auto">
          <a:xfrm>
            <a:off x="683568" y="1196752"/>
            <a:ext cx="7488832" cy="4176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548680"/>
            <a:ext cx="78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5476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148478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39552" y="2417850"/>
            <a:ext cx="8604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764704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«Домашнее здание»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3568" y="2213864"/>
            <a:ext cx="79208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Подобрать небольшой текст с разными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пунктограммами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Составить предложения с прямой речью, вводными словами на тему «Зимние каникулы».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Придумать небольшой рассказ на тему «Знаки препинания».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 Новым годом!!!!!!!! - zhenyalevina- я.ру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908721"/>
            <a:ext cx="3384376" cy="3456384"/>
          </a:xfrm>
          <a:prstGeom prst="rect">
            <a:avLst/>
          </a:prstGeom>
          <a:noFill/>
        </p:spPr>
      </p:pic>
      <p:pic>
        <p:nvPicPr>
          <p:cNvPr id="3" name="Picture 2" descr="&quot;Тверские тигры&quot; СДЮСШОР 2001 :: KIDSHOCKEY.RU - Детский и Юношеский Хоккей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1428750" cy="1323975"/>
          </a:xfrm>
          <a:prstGeom prst="rect">
            <a:avLst/>
          </a:prstGeom>
          <a:noFill/>
        </p:spPr>
      </p:pic>
      <p:pic>
        <p:nvPicPr>
          <p:cNvPr id="1025" name="Picture 1" descr="C:\Users\Admin\Desktop\Закачки\comment_10173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4509120"/>
            <a:ext cx="2364432" cy="1956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209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7" y="1124744"/>
            <a:ext cx="46805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виды предложений по цели высказывания  вы знаете?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Главные члены предложения – это…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предложение?</a:t>
            </a:r>
          </a:p>
          <a:p>
            <a:pPr>
              <a:buFont typeface="Wingdings" pitchFamily="2" charset="2"/>
              <a:buChar char="v"/>
            </a:pP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3717032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Второстепенные члены предложения – это…</a:t>
            </a:r>
          </a:p>
          <a:p>
            <a:pPr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Простое предложение – это…</a:t>
            </a:r>
          </a:p>
          <a:p>
            <a:pPr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Сложное предложение – это…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04665"/>
            <a:ext cx="8280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1. Этап - разминка «Теория»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155679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              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1 команда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3429000"/>
            <a:ext cx="2705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2 команда</a:t>
            </a:r>
            <a:endParaRPr lang="ru-RU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МЕЖДУ НАМИ, ДЕВОЧКАМИ.... начата 16 декабря -закрыта 21 декабря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340768"/>
            <a:ext cx="2376264" cy="38164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4048" y="1988840"/>
            <a:ext cx="4464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1 команда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Петя догоняет Машу.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Петя, догоняй Машу!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2 команда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Маша ускоряется к финишу.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Маша, ускоряйся к финишу!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0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2. Этап «Практика» 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Измените предложения,  сделав их побудительными,  запишите их, выделив  грамматическую основу.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05800" cy="866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209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08720"/>
            <a:ext cx="5476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1340768"/>
            <a:ext cx="69127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1 команда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Лесные зайцы (именное),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ночам кормятся (глагольное),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кормятся корой (глагольное),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корой  деревьев (именное).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3140968"/>
            <a:ext cx="5400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2 команда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ночь прокладывают (глагольное),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прокладывают по снегу(глагольное), прокладывают след (глагольное), глубокий  след (именное).</a:t>
            </a:r>
          </a:p>
          <a:p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62068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1. Этап  «Практика»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78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5476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148478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39552" y="1679187"/>
            <a:ext cx="86044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Зима - прекрасное время года.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Вся  земля устилается  пушистым ковром, а деревья одеваются  в  белоснежные шубы.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Взрослые и дети выходят на прогулку, чтобы  полюбоваться  красотами зимы.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3688" y="764704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2. Этап «Практика»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9515400" cy="515719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 action="ppaction://hlinkfile"/>
              </a:rPr>
              <a:t>Физкультминутка</a:t>
            </a:r>
            <a:br>
              <a:rPr lang="ru-RU" dirty="0" smtClean="0">
                <a:hlinkClick r:id="rId2" action="ppaction://hlinkfile"/>
              </a:rPr>
            </a:br>
            <a:endParaRPr lang="ru-RU" sz="6000" b="1" i="1" dirty="0">
              <a:solidFill>
                <a:schemeClr val="tx2">
                  <a:lumMod val="75000"/>
                </a:schemeClr>
              </a:solidFill>
              <a:latin typeface="Arno Pro" pitchFamily="18" charset="0"/>
            </a:endParaRPr>
          </a:p>
        </p:txBody>
      </p:sp>
      <p:sp>
        <p:nvSpPr>
          <p:cNvPr id="10242" name="AutoShape 2" descr="Diddli &amp; Pimboli Gif анимация, аватары, скачать анимацию, ан…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Diddli &amp; Pimboli Gif анимация, аватары, скачать анимацию, ан…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Diddli &amp; Pimboli Gif анимация, аватары, скачать анимацию, ан…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Diddli &amp; Pimboli Gif анимация, аватары, скачать анимацию, ан…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1700808"/>
            <a:ext cx="1296144" cy="1368152"/>
          </a:xfrm>
          <a:prstGeom prst="rect">
            <a:avLst/>
          </a:prstGeom>
          <a:noFill/>
        </p:spPr>
      </p:pic>
      <p:pic>
        <p:nvPicPr>
          <p:cNvPr id="10250" name="Picture 10" descr="Ответы@Mail.Ru: Вам будильник друг_или враг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4581128"/>
            <a:ext cx="1728192" cy="1296144"/>
          </a:xfrm>
          <a:prstGeom prst="rect">
            <a:avLst/>
          </a:prstGeom>
          <a:noFill/>
        </p:spPr>
      </p:pic>
      <p:pic>
        <p:nvPicPr>
          <p:cNvPr id="10252" name="Picture 12" descr="Index of /Animation_Factory/Animation_Factory/misc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1340768"/>
            <a:ext cx="1512168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78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5476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148478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39552" y="2417850"/>
            <a:ext cx="8604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90872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3. Этап «Практика»  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1772816"/>
            <a:ext cx="867645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Зима – лучшее время года.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кие сн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жинки медленно опускаются на землю, устилают ее пуш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стым ковром. Сказочным становится все вокруг: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деревья,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скамейки,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дома. Друзья играют в сн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жки,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я им кричу: «Ребята, с первым снегом вас!».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Вся природа чудесно преображается, когда падает снег.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medikforum.ru/news/uploads/posts/2010-12/1292825575_winter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1412776"/>
            <a:ext cx="2448272" cy="2736304"/>
          </a:xfrm>
          <a:prstGeom prst="rect">
            <a:avLst/>
          </a:prstGeom>
          <a:noFill/>
        </p:spPr>
      </p:pic>
      <p:pic>
        <p:nvPicPr>
          <p:cNvPr id="4" name="Picture 2" descr="http://www.dreampics.ru/img/picture/Feb/23/a98ba6e9bdd08bca5a876778fb51ea19/2.jpg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1268760"/>
            <a:ext cx="2376264" cy="3096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2.4 . Этап «Практика»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623731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2 команда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630932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1 команда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78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04664"/>
            <a:ext cx="5476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148478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39552" y="2417850"/>
            <a:ext cx="8604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0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2.5  Этап «Практика»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21328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696444"/>
            <a:ext cx="478802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команда: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Поезда сообщают: жители села проходят редко.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б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стят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 со…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нце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глубокие сугробы  скрылись (подо)льдом б…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льшие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реки и маленькие р…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чонки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(И. Соколов-Микитов)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2040" y="1700808"/>
            <a:ext cx="39604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2 команда: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Маша шла по тропинке, которая вела в парк и думала о маме.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Пискнула т…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хонько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л…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сная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мыш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 проб…жала по снегу и скрылась (под)пнем в сугробе.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(И. Соколов –Микитов)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NY_2010_3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TS010389957</Template>
  <TotalTime>704</TotalTime>
  <Words>400</Words>
  <Application>Microsoft Office PowerPoint</Application>
  <PresentationFormat>Экран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1_NY_2010_3011</vt:lpstr>
      <vt:lpstr>Тема «Синтаксис »            Повторение  и обобщение             (урок-соревнование)</vt:lpstr>
      <vt:lpstr>Слайд 2</vt:lpstr>
      <vt:lpstr>Слайд 3</vt:lpstr>
      <vt:lpstr>Слайд 4</vt:lpstr>
      <vt:lpstr>Слайд 5</vt:lpstr>
      <vt:lpstr>    Физкультминутка 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83</cp:revision>
  <dcterms:created xsi:type="dcterms:W3CDTF">2014-12-04T13:14:17Z</dcterms:created>
  <dcterms:modified xsi:type="dcterms:W3CDTF">2014-12-20T17:08:09Z</dcterms:modified>
</cp:coreProperties>
</file>