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11"/>
  </p:handoutMasterIdLst>
  <p:sldIdLst>
    <p:sldId id="283" r:id="rId2"/>
    <p:sldId id="286" r:id="rId3"/>
    <p:sldId id="287" r:id="rId4"/>
    <p:sldId id="288" r:id="rId5"/>
    <p:sldId id="289" r:id="rId6"/>
    <p:sldId id="280" r:id="rId7"/>
    <p:sldId id="284" r:id="rId8"/>
    <p:sldId id="261" r:id="rId9"/>
    <p:sldId id="25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40ECA-B6A5-4060-BDF7-5C582BB735DA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EC53A-2078-4895-98CF-CDEA46FB9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Новая папка\Мамина папка\фото\работа\Новая папка\DSCF36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5" cy="685800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фон44 клетк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7019925" y="2205038"/>
            <a:ext cx="431800" cy="431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Oval 2"/>
          <p:cNvSpPr>
            <a:spLocks noChangeArrowheads="1"/>
          </p:cNvSpPr>
          <p:nvPr/>
        </p:nvSpPr>
        <p:spPr bwMode="auto">
          <a:xfrm>
            <a:off x="2051050" y="692150"/>
            <a:ext cx="4752975" cy="4681538"/>
          </a:xfrm>
          <a:prstGeom prst="ellipse">
            <a:avLst/>
          </a:prstGeom>
          <a:noFill/>
          <a:ln w="57150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47 -0.25179 C -0.1625 -0.25179 -0.04722 -0.09896 -0.04722 0.08902 C -0.04722 0.277 -0.1625 0.43006 -0.30347 0.43006 C -0.44462 0.43006 -0.55903 0.277 -0.55903 0.08902 C -0.55903 -0.09896 -0.44462 -0.25179 -0.30347 -0.25179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48 -0.25179 C -0.16268 -0.25179 -0.04757 -0.09896 -0.04757 0.08902 C -0.04757 0.277 -0.16268 0.43006 -0.30348 0.43006 C -0.44479 0.43006 -0.55938 0.277 -0.55938 0.08902 C -0.55938 -0.09896 -0.44479 -0.25179 -0.30348 -0.25179 Z " pathEditMode="relative" rAng="0" ptsTypes="fffff">
                                      <p:cBhvr>
                                        <p:cTn id="9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3999" cy="685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" name="Oval 6"/>
          <p:cNvSpPr>
            <a:spLocks noChangeArrowheads="1"/>
          </p:cNvSpPr>
          <p:nvPr/>
        </p:nvSpPr>
        <p:spPr bwMode="auto">
          <a:xfrm rot="-5400000">
            <a:off x="468312" y="3429001"/>
            <a:ext cx="576263" cy="57626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98844E-6 C 0.00052 -0.09989 0.09357 -0.18197 0.20677 -0.18197 C 0.3401 -0.18197 0.38854 -0.09087 0.4085 -0.0363 L 0.42916 0.0363 C 0.45034 0.09086 0.50156 0.1815 0.65277 0.1815 C 0.74895 0.1815 0.85816 0.09988 0.85833 3.98844E-6 C 0.85833 -0.09989 0.74895 -0.18197 0.65277 -0.18197 C 0.50156 -0.18197 0.45034 -0.09087 0.42916 -0.0363 L 0.4085 0.0363 C 0.38854 0.08994 0.34027 0.1815 0.20764 0.1815 C 0.09357 0.1815 3.61111E-6 0.09988 3.61111E-6 3.98844E-6 Z " pathEditMode="relative" rAng="16200000" ptsTypes="ffFffffFfff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3999" cy="685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827088" y="260350"/>
            <a:ext cx="1008062" cy="936625"/>
            <a:chOff x="340" y="1253"/>
            <a:chExt cx="635" cy="590"/>
          </a:xfrm>
        </p:grpSpPr>
        <p:sp>
          <p:nvSpPr>
            <p:cNvPr id="13318" name="AutoShape 28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9" name="AutoShape 32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732588" y="3141663"/>
            <a:ext cx="1008062" cy="936625"/>
            <a:chOff x="340" y="1253"/>
            <a:chExt cx="635" cy="590"/>
          </a:xfrm>
        </p:grpSpPr>
        <p:sp>
          <p:nvSpPr>
            <p:cNvPr id="13321" name="AutoShape 28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2" name="AutoShape 32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6156325" y="1412875"/>
            <a:ext cx="1008063" cy="936625"/>
            <a:chOff x="340" y="1253"/>
            <a:chExt cx="635" cy="590"/>
          </a:xfrm>
        </p:grpSpPr>
        <p:sp>
          <p:nvSpPr>
            <p:cNvPr id="13324" name="AutoShape 28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5" name="AutoShape 32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1258888" y="1628775"/>
            <a:ext cx="1008062" cy="936625"/>
            <a:chOff x="340" y="1253"/>
            <a:chExt cx="635" cy="590"/>
          </a:xfrm>
        </p:grpSpPr>
        <p:sp>
          <p:nvSpPr>
            <p:cNvPr id="13327" name="AutoShape 28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8" name="AutoShape 32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4356100" y="5229225"/>
            <a:ext cx="1008063" cy="936625"/>
            <a:chOff x="340" y="1253"/>
            <a:chExt cx="635" cy="590"/>
          </a:xfrm>
        </p:grpSpPr>
        <p:sp>
          <p:nvSpPr>
            <p:cNvPr id="13330" name="AutoShape 28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1" name="AutoShape 32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468313" y="3933825"/>
            <a:ext cx="1008062" cy="936625"/>
            <a:chOff x="340" y="1253"/>
            <a:chExt cx="635" cy="590"/>
          </a:xfrm>
        </p:grpSpPr>
        <p:sp>
          <p:nvSpPr>
            <p:cNvPr id="13333" name="AutoShape 28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4" name="AutoShape 32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7740650" y="476250"/>
            <a:ext cx="1008063" cy="936625"/>
            <a:chOff x="340" y="1253"/>
            <a:chExt cx="635" cy="590"/>
          </a:xfrm>
        </p:grpSpPr>
        <p:sp>
          <p:nvSpPr>
            <p:cNvPr id="13336" name="AutoShape 28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7" name="AutoShape 32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2268538" y="2852738"/>
            <a:ext cx="1006475" cy="936625"/>
            <a:chOff x="340" y="1253"/>
            <a:chExt cx="635" cy="590"/>
          </a:xfrm>
        </p:grpSpPr>
        <p:sp>
          <p:nvSpPr>
            <p:cNvPr id="13339" name="AutoShape 28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0" name="AutoShape 32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6588125" y="5084763"/>
            <a:ext cx="1008063" cy="936625"/>
            <a:chOff x="340" y="1253"/>
            <a:chExt cx="635" cy="590"/>
          </a:xfrm>
        </p:grpSpPr>
        <p:sp>
          <p:nvSpPr>
            <p:cNvPr id="13342" name="AutoShape 28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3" name="AutoShape 32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2411413" y="765175"/>
            <a:ext cx="1008062" cy="936625"/>
            <a:chOff x="340" y="1253"/>
            <a:chExt cx="635" cy="590"/>
          </a:xfrm>
        </p:grpSpPr>
        <p:sp>
          <p:nvSpPr>
            <p:cNvPr id="13345" name="AutoShape 28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6" name="AutoShape 32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1908175" y="5084763"/>
            <a:ext cx="1008063" cy="936625"/>
            <a:chOff x="340" y="1253"/>
            <a:chExt cx="635" cy="590"/>
          </a:xfrm>
        </p:grpSpPr>
        <p:sp>
          <p:nvSpPr>
            <p:cNvPr id="13348" name="AutoShape 28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9" name="AutoShape 32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500"/>
                            </p:stCondLst>
                            <p:childTnLst>
                              <p:par>
                                <p:cTn id="1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90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500"/>
                            </p:stCondLst>
                            <p:childTnLst>
                              <p:par>
                                <p:cTn id="1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9500"/>
                            </p:stCondLst>
                            <p:childTnLst>
                              <p:par>
                                <p:cTn id="1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фон44 клетк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23850" y="2781300"/>
            <a:ext cx="1008063" cy="936625"/>
            <a:chOff x="340" y="1253"/>
            <a:chExt cx="635" cy="590"/>
          </a:xfrm>
        </p:grpSpPr>
        <p:sp>
          <p:nvSpPr>
            <p:cNvPr id="14340" name="AutoShape 3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1" name="AutoShape 4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08 -0.4044 C 0.56024 -0.4044 0.68733 -0.31111 0.68733 -0.19699 C 0.68768 -0.06273 0.54722 -0.01435 0.46268 0.00602 L 0.34948 0.02755 C 0.26563 0.04792 0.12604 0.09954 0.12604 0.25185 C 0.12604 0.34861 0.25208 0.45903 0.40625 0.4588 C 0.56059 0.4588 0.68768 0.34815 0.68768 0.25139 C 0.68768 0.09977 0.54653 0.04838 0.46198 0.02732 L 0.35018 0.00602 C 0.26597 -0.01435 0.12604 -0.06273 0.12604 -0.19745 C 0.12604 -0.31111 0.25139 -0.4044 0.40608 -0.4044 Z " pathEditMode="relative" rAng="0" ptsTypes="ffFffffFfff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5"/>
          <p:cNvSpPr txBox="1">
            <a:spLocks/>
          </p:cNvSpPr>
          <p:nvPr/>
        </p:nvSpPr>
        <p:spPr>
          <a:xfrm>
            <a:off x="0" y="1000108"/>
            <a:ext cx="2643206" cy="2786058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rtlCol="0"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endParaRPr kumimoji="0" lang="tt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214282" y="3286124"/>
            <a:ext cx="2786082" cy="2571768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rtlCol="0"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endParaRPr kumimoji="0" lang="tt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Содержимое 5"/>
          <p:cNvSpPr txBox="1">
            <a:spLocks/>
          </p:cNvSpPr>
          <p:nvPr/>
        </p:nvSpPr>
        <p:spPr>
          <a:xfrm>
            <a:off x="6000760" y="3786190"/>
            <a:ext cx="2928926" cy="2643205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rtlCol="0"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endParaRPr kumimoji="0" lang="tt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2714612" y="4071918"/>
            <a:ext cx="3143272" cy="2786082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rtlCol="0"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endParaRPr kumimoji="0" lang="tt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Содержимое 5"/>
          <p:cNvSpPr txBox="1">
            <a:spLocks/>
          </p:cNvSpPr>
          <p:nvPr/>
        </p:nvSpPr>
        <p:spPr>
          <a:xfrm>
            <a:off x="6357950" y="500042"/>
            <a:ext cx="2643206" cy="2786058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rtlCol="0"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endParaRPr kumimoji="0" lang="tt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2786050" y="-142900"/>
            <a:ext cx="2643206" cy="2786058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rtlCol="0"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endParaRPr kumimoji="0" lang="tt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Содержимое 5"/>
          <p:cNvSpPr txBox="1">
            <a:spLocks/>
          </p:cNvSpPr>
          <p:nvPr/>
        </p:nvSpPr>
        <p:spPr>
          <a:xfrm>
            <a:off x="3500430" y="1714488"/>
            <a:ext cx="2714644" cy="2786058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rtlCol="0"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endParaRPr kumimoji="0" lang="tt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5720" y="1643050"/>
            <a:ext cx="235745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t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tt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агыйдәне өйрәнергә  </a:t>
            </a:r>
            <a:endParaRPr kumimoji="0" lang="tt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071802" y="571480"/>
            <a:ext cx="20002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t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</a:t>
            </a:r>
            <a:r>
              <a:rPr kumimoji="0" lang="tt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игырьне ятларга </a:t>
            </a:r>
            <a:endParaRPr kumimoji="0" lang="tt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643702" y="1285860"/>
            <a:ext cx="21431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таблицаны тутырырга</a:t>
            </a:r>
            <a:endParaRPr kumimoji="0" lang="tt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929058" y="2428868"/>
            <a:ext cx="221457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текстны тәрҗемә итәргә </a:t>
            </a:r>
            <a:endParaRPr kumimoji="0" lang="tt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571472" y="3929066"/>
            <a:ext cx="214310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сорауларга җавап бирергә </a:t>
            </a:r>
            <a:endParaRPr kumimoji="0" lang="tt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428992" y="4714884"/>
            <a:ext cx="221454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145 нче мәсьәләне чишәргә</a:t>
            </a:r>
            <a:endParaRPr kumimoji="0" lang="tt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6500826" y="4357694"/>
            <a:ext cx="221454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нче параграфны укырга </a:t>
            </a:r>
            <a:endParaRPr kumimoji="0" lang="tt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688" y="214290"/>
            <a:ext cx="8858312" cy="1928802"/>
          </a:xfrm>
        </p:spPr>
        <p:txBody>
          <a:bodyPr>
            <a:normAutofit fontScale="90000"/>
          </a:bodyPr>
          <a:lstStyle/>
          <a:p>
            <a:pPr algn="ctr"/>
            <a:r>
              <a:rPr lang="tt-RU" b="1" dirty="0" smtClean="0"/>
              <a:t/>
            </a:r>
            <a:br>
              <a:rPr lang="tt-RU" b="1" dirty="0" smtClean="0"/>
            </a:br>
            <a:r>
              <a:rPr lang="tt-RU" b="1" dirty="0" smtClean="0"/>
              <a:t/>
            </a:r>
            <a:br>
              <a:rPr lang="tt-RU" b="1" dirty="0" smtClean="0"/>
            </a:br>
            <a:r>
              <a:rPr lang="tt-RU" b="1" dirty="0" smtClean="0"/>
              <a:t/>
            </a:r>
            <a:br>
              <a:rPr lang="tt-RU" b="1" dirty="0" smtClean="0"/>
            </a:br>
            <a:r>
              <a:rPr lang="tt-RU" b="1" dirty="0" smtClean="0"/>
              <a:t/>
            </a:r>
            <a:br>
              <a:rPr lang="tt-RU" b="1" dirty="0" smtClean="0"/>
            </a:br>
            <a:r>
              <a:rPr lang="tt-RU" b="1" dirty="0" smtClean="0"/>
              <a:t/>
            </a:r>
            <a:br>
              <a:rPr lang="tt-RU" b="1" dirty="0" smtClean="0"/>
            </a:br>
            <a:r>
              <a:rPr lang="tt-RU" b="1" dirty="0" smtClean="0"/>
              <a:t/>
            </a:r>
            <a:br>
              <a:rPr lang="tt-RU" b="1" dirty="0" smtClean="0"/>
            </a:br>
            <a:r>
              <a:rPr lang="tt-RU" b="1" dirty="0" smtClean="0"/>
              <a:t>    </a:t>
            </a:r>
            <a:br>
              <a:rPr lang="tt-RU" b="1" dirty="0" smtClean="0"/>
            </a:br>
            <a:r>
              <a:rPr lang="tt-RU" b="1" dirty="0" smtClean="0"/>
              <a:t/>
            </a:r>
            <a:br>
              <a:rPr lang="tt-RU" b="1" dirty="0" smtClean="0"/>
            </a:br>
            <a:r>
              <a:rPr lang="tt-RU" b="1" dirty="0" smtClean="0"/>
              <a:t/>
            </a:r>
            <a:br>
              <a:rPr lang="tt-RU" b="1" dirty="0" smtClean="0"/>
            </a:br>
            <a:r>
              <a:rPr lang="tt-RU" sz="4400" b="1" dirty="0" smtClean="0"/>
              <a:t>Бу </a:t>
            </a:r>
            <a:r>
              <a:rPr lang="tt-RU" sz="4400" b="1" dirty="0" smtClean="0"/>
              <a:t>өй эшләрен гадәттә </a:t>
            </a:r>
            <a:r>
              <a:rPr lang="tt-RU" sz="4400" b="1" dirty="0" smtClean="0"/>
              <a:t/>
            </a:r>
            <a:br>
              <a:rPr lang="tt-RU" sz="4400" b="1" dirty="0" smtClean="0"/>
            </a:br>
            <a:r>
              <a:rPr lang="tt-RU" sz="4400" b="1" dirty="0" smtClean="0"/>
              <a:t>кайсы </a:t>
            </a:r>
            <a:r>
              <a:rPr lang="tt-RU" sz="4400" b="1" dirty="0" smtClean="0"/>
              <a:t>фәннән бирәләр?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214554"/>
            <a:ext cx="8858312" cy="4110046"/>
          </a:xfrm>
        </p:spPr>
        <p:txBody>
          <a:bodyPr/>
          <a:lstStyle/>
          <a:p>
            <a:pPr>
              <a:buNone/>
            </a:pPr>
            <a:r>
              <a:rPr lang="tt-RU" dirty="0" smtClean="0"/>
              <a:t>Хикәяне укырга – рус әдәбияты</a:t>
            </a:r>
            <a:r>
              <a:rPr lang="tt-RU" b="1" dirty="0" smtClean="0"/>
              <a:t>ннан</a:t>
            </a:r>
            <a:r>
              <a:rPr lang="tt-RU" dirty="0" smtClean="0"/>
              <a:t>, инглиз теле</a:t>
            </a:r>
            <a:r>
              <a:rPr lang="tt-RU" b="1" dirty="0" smtClean="0"/>
              <a:t>ннән</a:t>
            </a:r>
            <a:endParaRPr lang="ru-RU" b="1" dirty="0" smtClean="0"/>
          </a:p>
          <a:p>
            <a:pPr>
              <a:buNone/>
            </a:pPr>
            <a:r>
              <a:rPr lang="tt-RU" dirty="0" smtClean="0"/>
              <a:t>Мәсьәләне чишәргә – </a:t>
            </a:r>
            <a:r>
              <a:rPr lang="tt-RU" dirty="0" smtClean="0"/>
              <a:t>______________________________</a:t>
            </a:r>
            <a:endParaRPr lang="ru-RU" dirty="0" smtClean="0"/>
          </a:p>
          <a:p>
            <a:pPr>
              <a:buNone/>
            </a:pPr>
            <a:r>
              <a:rPr lang="tt-RU" dirty="0" smtClean="0"/>
              <a:t>Текстны тәрҗемә итәргә – </a:t>
            </a:r>
            <a:r>
              <a:rPr lang="tt-RU" dirty="0" smtClean="0"/>
              <a:t>____________________________</a:t>
            </a:r>
            <a:endParaRPr lang="ru-RU" dirty="0" smtClean="0"/>
          </a:p>
          <a:p>
            <a:pPr>
              <a:buNone/>
            </a:pPr>
            <a:r>
              <a:rPr lang="tt-RU" dirty="0" smtClean="0"/>
              <a:t>Сорауларга җавап бирергә – </a:t>
            </a:r>
            <a:r>
              <a:rPr lang="tt-RU" dirty="0" smtClean="0"/>
              <a:t>__________________________</a:t>
            </a:r>
            <a:endParaRPr lang="ru-RU" dirty="0" smtClean="0"/>
          </a:p>
          <a:p>
            <a:pPr>
              <a:buNone/>
            </a:pPr>
            <a:r>
              <a:rPr lang="tt-RU" dirty="0" smtClean="0"/>
              <a:t>Шигырьне ятларга – </a:t>
            </a:r>
            <a:r>
              <a:rPr lang="tt-RU" dirty="0" smtClean="0"/>
              <a:t> ______________________________</a:t>
            </a:r>
            <a:endParaRPr lang="ru-RU" dirty="0" smtClean="0"/>
          </a:p>
          <a:p>
            <a:pPr>
              <a:buNone/>
            </a:pPr>
            <a:r>
              <a:rPr lang="tt-RU" dirty="0" smtClean="0"/>
              <a:t>Кагыйдәне өйрәнергә – </a:t>
            </a:r>
            <a:r>
              <a:rPr lang="tt-RU" dirty="0" smtClean="0"/>
              <a:t>_____________________________</a:t>
            </a:r>
            <a:endParaRPr lang="ru-RU" dirty="0" smtClean="0"/>
          </a:p>
          <a:p>
            <a:pPr>
              <a:buNone/>
            </a:pPr>
            <a:r>
              <a:rPr lang="tt-RU" dirty="0" smtClean="0"/>
              <a:t>Хаталар өстендә эшләргә – </a:t>
            </a:r>
            <a:r>
              <a:rPr lang="tt-RU" dirty="0" smtClean="0"/>
              <a:t>__________________________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" descr="Рисунок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"/>
            <a:ext cx="3549650" cy="31432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00250" y="3357563"/>
            <a:ext cx="65722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t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Өй эше:</a:t>
            </a:r>
          </a:p>
          <a:p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88</a:t>
            </a: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нче бит </a:t>
            </a: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нче күнегү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t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097" name="Picture 1" descr="E:\фото Голфия\S50001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969951"/>
            <a:ext cx="4500594" cy="3639243"/>
          </a:xfrm>
          <a:prstGeom prst="rect">
            <a:avLst/>
          </a:prstGeom>
          <a:noFill/>
        </p:spPr>
      </p:pic>
      <p:pic>
        <p:nvPicPr>
          <p:cNvPr id="4100" name="Picture 4" descr="E:\фото Голфия\S5000157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31627">
            <a:off x="217037" y="303867"/>
            <a:ext cx="5686717" cy="310862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64</Words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             Бу өй эшләрен гадәттә  кайсы фәннән бирәләр? 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Microsoft</dc:creator>
  <cp:lastModifiedBy>Microsoft</cp:lastModifiedBy>
  <cp:revision>37</cp:revision>
  <dcterms:created xsi:type="dcterms:W3CDTF">2013-10-09T16:43:58Z</dcterms:created>
  <dcterms:modified xsi:type="dcterms:W3CDTF">2013-10-23T18:45:31Z</dcterms:modified>
</cp:coreProperties>
</file>