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2725734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pPr algn="ctr"/>
            <a:r>
              <a:rPr lang="ru-RU" sz="6000" b="1" dirty="0" smtClean="0">
                <a:latin typeface="Segoe Print" pitchFamily="2" charset="0"/>
              </a:rPr>
              <a:t>Имя прилагательное</a:t>
            </a:r>
            <a:endParaRPr lang="ru-RU" sz="6000" b="1" dirty="0">
              <a:latin typeface="Segoe Print" pitchFamily="2" charset="0"/>
            </a:endParaRPr>
          </a:p>
        </p:txBody>
      </p:sp>
      <p:pic>
        <p:nvPicPr>
          <p:cNvPr id="4" name="Содержимое 3" descr="imgpreview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1" y="2500306"/>
            <a:ext cx="3514177" cy="3657612"/>
          </a:xfrm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929190" y="3143248"/>
            <a:ext cx="3714776" cy="3143272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Разработала</a:t>
            </a:r>
            <a:r>
              <a:rPr lang="en-US" b="1" dirty="0" smtClean="0"/>
              <a:t>:</a:t>
            </a:r>
            <a:r>
              <a:rPr lang="ru-RU" b="1" dirty="0" smtClean="0"/>
              <a:t> Рыбникова  Евгения Валерьевна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(по УМК </a:t>
            </a:r>
            <a:r>
              <a:rPr lang="ru-RU" b="1" dirty="0" err="1" smtClean="0"/>
              <a:t>Бабайцевой</a:t>
            </a:r>
            <a:r>
              <a:rPr lang="ru-RU" b="1" dirty="0" smtClean="0"/>
              <a:t> В.В.)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Форма урока: урок новых знаний (беседа)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6 КЛАСС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Segoe Print" pitchFamily="2" charset="0"/>
              </a:rPr>
              <a:t>Домашнее задание</a:t>
            </a:r>
            <a:r>
              <a:rPr lang="en-US" dirty="0" smtClean="0">
                <a:solidFill>
                  <a:srgbClr val="002060"/>
                </a:solidFill>
                <a:latin typeface="Segoe Print" pitchFamily="2" charset="0"/>
              </a:rPr>
              <a:t>:</a:t>
            </a: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Segoe Print" pitchFamily="2" charset="0"/>
              </a:rPr>
              <a:t>1</a:t>
            </a:r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. Прочитать параграф 98.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2.Выполнить упражнение 259, стр. 91.</a:t>
            </a:r>
            <a:endParaRPr lang="ru-RU" b="1" dirty="0">
              <a:solidFill>
                <a:srgbClr val="7030A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Segoe Print" pitchFamily="2" charset="0"/>
              </a:rPr>
              <a:t>Ребята, спасибо за урок!!!!</a:t>
            </a:r>
            <a:endParaRPr lang="ru-RU" b="1" dirty="0">
              <a:latin typeface="Segoe Print" pitchFamily="2" charset="0"/>
            </a:endParaRPr>
          </a:p>
        </p:txBody>
      </p:sp>
      <p:pic>
        <p:nvPicPr>
          <p:cNvPr id="4" name="Содержимое 3" descr="163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3628090" cy="4183410"/>
          </a:xfr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Segoe Print" pitchFamily="2" charset="0"/>
              </a:rPr>
              <a:t>Найди ошибки</a:t>
            </a:r>
            <a:r>
              <a:rPr lang="en-US" b="1" dirty="0" smtClean="0">
                <a:latin typeface="Segoe Print" pitchFamily="2" charset="0"/>
              </a:rPr>
              <a:t>: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Кристина </a:t>
            </a:r>
            <a:r>
              <a:rPr lang="ru-RU" b="1" dirty="0" smtClean="0"/>
              <a:t>решала задачу медленно но </a:t>
            </a:r>
            <a:r>
              <a:rPr lang="ru-RU" b="1" dirty="0" err="1" smtClean="0"/>
              <a:t>недопустила</a:t>
            </a:r>
            <a:r>
              <a:rPr lang="ru-RU" b="1" dirty="0" smtClean="0"/>
              <a:t> ни одной ошибки.</a:t>
            </a:r>
          </a:p>
          <a:p>
            <a:r>
              <a:rPr lang="ru-RU" b="1" dirty="0" smtClean="0"/>
              <a:t>Игорь думал о том как справится с задачей.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Игорь </a:t>
            </a:r>
            <a:r>
              <a:rPr lang="ru-RU" b="1" dirty="0" err="1" smtClean="0"/>
              <a:t>пастарался</a:t>
            </a:r>
            <a:r>
              <a:rPr lang="ru-RU" b="1" dirty="0" smtClean="0"/>
              <a:t> ответить правильно, и быстро.</a:t>
            </a:r>
            <a:endParaRPr lang="ru-RU" b="1" dirty="0" smtClean="0"/>
          </a:p>
          <a:p>
            <a:r>
              <a:rPr lang="ru-RU" b="1" dirty="0" smtClean="0"/>
              <a:t>Вика </a:t>
            </a:r>
            <a:r>
              <a:rPr lang="ru-RU" b="1" dirty="0" err="1" smtClean="0"/>
              <a:t>пишит</a:t>
            </a:r>
            <a:r>
              <a:rPr lang="ru-RU" b="1" dirty="0" smtClean="0"/>
              <a:t> быстро красиво, и правильно.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Segoe Print" pitchFamily="2" charset="0"/>
              </a:rPr>
              <a:t>Сверься!</a:t>
            </a:r>
            <a:endParaRPr lang="ru-RU" sz="7200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Кристина решала задачу </a:t>
            </a:r>
            <a:r>
              <a:rPr lang="ru-RU" b="1" dirty="0" smtClean="0"/>
              <a:t>медленно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/>
              <a:t>но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smtClean="0"/>
              <a:t>допустила </a:t>
            </a:r>
            <a:r>
              <a:rPr lang="ru-RU" b="1" dirty="0" smtClean="0"/>
              <a:t>ни одной ошибки.</a:t>
            </a:r>
          </a:p>
          <a:p>
            <a:r>
              <a:rPr lang="ru-RU" b="1" dirty="0" smtClean="0"/>
              <a:t>Игорь думал о </a:t>
            </a:r>
            <a:r>
              <a:rPr lang="ru-RU" b="1" dirty="0" smtClean="0"/>
              <a:t>том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/>
              <a:t>как </a:t>
            </a:r>
            <a:r>
              <a:rPr lang="ru-RU" b="1" dirty="0" smtClean="0"/>
              <a:t>справит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/>
              <a:t>ся </a:t>
            </a:r>
            <a:r>
              <a:rPr lang="ru-RU" b="1" dirty="0" smtClean="0"/>
              <a:t>с задачей.</a:t>
            </a:r>
          </a:p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Игорь </a:t>
            </a:r>
            <a:r>
              <a:rPr lang="ru-RU" b="1" dirty="0" smtClean="0"/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старался </a:t>
            </a:r>
            <a:r>
              <a:rPr lang="ru-RU" b="1" dirty="0" smtClean="0"/>
              <a:t>ответить </a:t>
            </a:r>
            <a:r>
              <a:rPr lang="ru-RU" b="1" dirty="0" err="1" smtClean="0"/>
              <a:t>правильно</a:t>
            </a:r>
            <a:r>
              <a:rPr lang="ru-RU" b="1" dirty="0" err="1" smtClean="0">
                <a:solidFill>
                  <a:srgbClr val="FF0000"/>
                </a:solidFill>
              </a:rPr>
              <a:t>_</a:t>
            </a:r>
            <a:r>
              <a:rPr lang="ru-RU" b="1" dirty="0" err="1" smtClean="0"/>
              <a:t>и</a:t>
            </a:r>
            <a:r>
              <a:rPr lang="ru-RU" b="1" dirty="0" smtClean="0"/>
              <a:t> </a:t>
            </a:r>
            <a:r>
              <a:rPr lang="ru-RU" b="1" dirty="0" smtClean="0"/>
              <a:t>быстро.</a:t>
            </a:r>
          </a:p>
          <a:p>
            <a:r>
              <a:rPr lang="ru-RU" b="1" dirty="0" smtClean="0"/>
              <a:t>Вика </a:t>
            </a:r>
            <a:r>
              <a:rPr lang="ru-RU" b="1" dirty="0" smtClean="0"/>
              <a:t>пиш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т быстро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err="1" smtClean="0"/>
              <a:t>красиво</a:t>
            </a:r>
            <a:r>
              <a:rPr lang="ru-RU" b="1" dirty="0" err="1" smtClean="0">
                <a:solidFill>
                  <a:srgbClr val="FF0000"/>
                </a:solidFill>
              </a:rPr>
              <a:t>_</a:t>
            </a:r>
            <a:r>
              <a:rPr lang="ru-RU" b="1" dirty="0" err="1" smtClean="0"/>
              <a:t>и</a:t>
            </a:r>
            <a:r>
              <a:rPr lang="ru-RU" b="1" dirty="0" smtClean="0"/>
              <a:t> правильно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467600" cy="3071834"/>
          </a:xfrm>
        </p:spPr>
        <p:txBody>
          <a:bodyPr>
            <a:prstTxWarp prst="textInflate">
              <a:avLst/>
            </a:prstTxWarp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Понятие о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 прилагательном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4" name="Содержимое 3" descr="0925235eefb5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3000372"/>
            <a:ext cx="2857500" cy="2857500"/>
          </a:xfrm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Segoe Print" pitchFamily="2" charset="0"/>
              </a:rPr>
              <a:t>Имя прилагательное</a:t>
            </a:r>
            <a:endParaRPr lang="ru-RU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Самостоятельная часть речи, которая обозначает признак </a:t>
            </a:r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</a:rPr>
              <a:t>предмета и отвечает </a:t>
            </a:r>
            <a:r>
              <a:rPr lang="ru-RU" b="1" dirty="0" smtClean="0">
                <a:solidFill>
                  <a:srgbClr val="0070C0"/>
                </a:solidFill>
                <a:latin typeface="Segoe Print" pitchFamily="2" charset="0"/>
              </a:rPr>
              <a:t>на вопросы какой</a:t>
            </a:r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? </a:t>
            </a:r>
            <a:r>
              <a:rPr lang="ru-RU" b="1" dirty="0" smtClean="0">
                <a:solidFill>
                  <a:srgbClr val="0070C0"/>
                </a:solidFill>
                <a:latin typeface="Segoe Print" pitchFamily="2" charset="0"/>
              </a:rPr>
              <a:t>Чей</a:t>
            </a:r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?</a:t>
            </a:r>
          </a:p>
          <a:p>
            <a:pPr algn="ctr"/>
            <a:r>
              <a:rPr lang="ru-RU" b="1" i="1" dirty="0" smtClean="0">
                <a:latin typeface="Segoe Print" pitchFamily="2" charset="0"/>
              </a:rPr>
              <a:t>Красивый, мамин.</a:t>
            </a:r>
            <a:endParaRPr lang="ru-RU" b="1" i="1" dirty="0">
              <a:latin typeface="Segoe Print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Общее грамматическое значение </a:t>
            </a:r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– признак предмета.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Морфологические признаки</a:t>
            </a:r>
            <a:r>
              <a:rPr lang="en-US" b="1" dirty="0" smtClean="0">
                <a:solidFill>
                  <a:srgbClr val="7030A0"/>
                </a:solidFill>
                <a:latin typeface="Segoe Print" pitchFamily="2" charset="0"/>
              </a:rPr>
              <a:t>:</a:t>
            </a:r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род, число, падеж.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Синтаксические признаки</a:t>
            </a:r>
            <a:r>
              <a:rPr lang="en-US" b="1" dirty="0" smtClean="0">
                <a:solidFill>
                  <a:srgbClr val="002060"/>
                </a:solidFill>
                <a:latin typeface="Segoe Print" pitchFamily="2" charset="0"/>
              </a:rPr>
              <a:t>:</a:t>
            </a:r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 в предложении </a:t>
            </a:r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</a:rPr>
              <a:t>бывают определениями или сказуемыми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Segoe Print" pitchFamily="2" charset="0"/>
              </a:rPr>
              <a:t>Почему прилагательное называется прилагательным</a:t>
            </a:r>
            <a:r>
              <a:rPr lang="en-US" sz="3200" b="1" dirty="0" smtClean="0">
                <a:latin typeface="Segoe Print" pitchFamily="2" charset="0"/>
              </a:rPr>
              <a:t>?</a:t>
            </a:r>
            <a:endParaRPr lang="ru-RU" sz="3200" b="1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В маленьком городе, у глубокой реки, для стиральной машины, за красивые глаза.</a:t>
            </a:r>
            <a:endParaRPr lang="en-US" b="1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algn="ctr"/>
            <a:r>
              <a:rPr lang="ru-RU" b="1" dirty="0" smtClean="0">
                <a:latin typeface="Segoe Print" pitchFamily="2" charset="0"/>
              </a:rPr>
              <a:t>К чему оно прилагается</a:t>
            </a:r>
            <a:r>
              <a:rPr lang="en-US" b="1" dirty="0" smtClean="0">
                <a:latin typeface="Segoe Print" pitchFamily="2" charset="0"/>
              </a:rPr>
              <a:t>?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Segoe Print" pitchFamily="2" charset="0"/>
              </a:rPr>
              <a:t>Работаем с учебником..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План работы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: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  <a:latin typeface="Segoe Print" pitchFamily="2" charset="0"/>
            </a:endParaRP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1. Упражнение 257, стр. 90.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Работаем устно.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2. Упражнение 261, стр. 91. 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Работаем у доски.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3. Упражнение 264, стр. 92.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Выполняем самостоятельно.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279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itchFamily="2" charset="0"/>
              </a:rPr>
              <a:t>Образуйте из существительных, которые прису</a:t>
            </a:r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тствуют в тексте </a:t>
            </a:r>
            <a:r>
              <a:rPr lang="ru-RU" sz="3200" b="1" dirty="0" smtClean="0">
                <a:solidFill>
                  <a:srgbClr val="7030A0"/>
                </a:solidFill>
                <a:latin typeface="Segoe Print" pitchFamily="2" charset="0"/>
              </a:rPr>
              <a:t>прилагательные</a:t>
            </a:r>
            <a:endParaRPr lang="ru-RU" sz="3200" b="1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RVA5khCbf4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9865" y="1928802"/>
            <a:ext cx="6839807" cy="4286280"/>
          </a:xfrm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Проверяем!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Лицевой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Холодный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Скучный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Раздраженный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Спорный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Горестный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Синий </a:t>
            </a:r>
          </a:p>
          <a:p>
            <a:endParaRPr lang="ru-RU" dirty="0" smtClean="0">
              <a:latin typeface="Segoe Print" pitchFamily="2" charset="0"/>
            </a:endParaRPr>
          </a:p>
          <a:p>
            <a:endParaRPr lang="ru-RU" dirty="0">
              <a:latin typeface="Segoe Print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Поднебесный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Сердечный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Светлый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Любовный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Участливый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Песенный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Счастливый</a:t>
            </a:r>
          </a:p>
          <a:p>
            <a:endParaRPr lang="ru-RU" b="1" dirty="0" smtClean="0">
              <a:solidFill>
                <a:srgbClr val="002060"/>
              </a:solidFill>
              <a:latin typeface="Segoe Print" pitchFamily="2" charset="0"/>
            </a:endParaRPr>
          </a:p>
          <a:p>
            <a:endParaRPr lang="ru-RU" b="1" dirty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ysClr val="windowText" lastClr="000000"/>
      </a:dk1>
      <a:lt1>
        <a:sysClr val="window" lastClr="FFFFFF"/>
      </a:lt1>
      <a:dk2>
        <a:srgbClr val="00B050"/>
      </a:dk2>
      <a:lt2>
        <a:srgbClr val="F4E7ED"/>
      </a:lt2>
      <a:accent1>
        <a:srgbClr val="92D050"/>
      </a:accent1>
      <a:accent2>
        <a:srgbClr val="FFFF00"/>
      </a:accent2>
      <a:accent3>
        <a:srgbClr val="76D044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267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Имя прилагательное</vt:lpstr>
      <vt:lpstr>Найди ошибки:</vt:lpstr>
      <vt:lpstr>Сверься!</vt:lpstr>
      <vt:lpstr>Понятие о  прилагательном</vt:lpstr>
      <vt:lpstr>Имя прилагательное</vt:lpstr>
      <vt:lpstr>Почему прилагательное называется прилагательным?</vt:lpstr>
      <vt:lpstr>Работаем с учебником..</vt:lpstr>
      <vt:lpstr>Образуйте из существительных, которые присутствуют в тексте прилагательные</vt:lpstr>
      <vt:lpstr>Проверяем!</vt:lpstr>
      <vt:lpstr>Домашнее задание:</vt:lpstr>
      <vt:lpstr>Ребята, спасибо за урок!!!!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Евгения</dc:creator>
  <cp:lastModifiedBy>Antoxa</cp:lastModifiedBy>
  <cp:revision>12</cp:revision>
  <dcterms:created xsi:type="dcterms:W3CDTF">2014-12-16T13:56:06Z</dcterms:created>
  <dcterms:modified xsi:type="dcterms:W3CDTF">2014-12-16T17:42:42Z</dcterms:modified>
</cp:coreProperties>
</file>