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58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013"/>
    <a:srgbClr val="C00C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0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7F7470-B723-4A99-A067-560814D1986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A9053D-06BA-4CE2-BFAD-63928C1DC6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Фотоальбом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пн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2" y="1866900"/>
            <a:ext cx="6657975" cy="388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ГОПНИКИ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таллисты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522" y="1524000"/>
            <a:ext cx="492495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металлисты</a:t>
            </a:r>
            <a:endParaRPr lang="ru-RU" sz="7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таллисты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211393" cy="59118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металлисты</a:t>
            </a:r>
            <a:r>
              <a:rPr lang="ru-RU" sz="44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4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нк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6974"/>
            <a:ext cx="7786742" cy="6119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</a:rPr>
              <a:t>ПАНКИ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н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85728"/>
            <a:ext cx="8572560" cy="628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ПАНКИ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ипп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4" y="214290"/>
            <a:ext cx="8845054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ХИППИ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иппи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290"/>
            <a:ext cx="7286676" cy="64294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ипп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072494" cy="5840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00C99"/>
                </a:solidFill>
              </a:rPr>
              <a:t>ХИППИ</a:t>
            </a:r>
            <a:endParaRPr lang="ru-RU" sz="7200" b="1" dirty="0">
              <a:solidFill>
                <a:srgbClr val="C00C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357430"/>
            <a:ext cx="8115328" cy="37385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FFC000"/>
                </a:solidFill>
              </a:rPr>
              <a:t>Цель внеклассного мероприятия</a:t>
            </a:r>
            <a:r>
              <a:rPr lang="ru-RU" u="sng" dirty="0" smtClean="0">
                <a:solidFill>
                  <a:srgbClr val="FFC000"/>
                </a:solidFill>
              </a:rPr>
              <a:t>: </a:t>
            </a:r>
            <a:endParaRPr lang="ru-RU" u="sng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Формирование </a:t>
            </a:r>
            <a:r>
              <a:rPr lang="ru-RU" dirty="0" smtClean="0"/>
              <a:t>информационной компетентности, изучение негативных  и позитивных сторон существующих субкультур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развитие навыков упорядоченного, структурированного мышления, умения работать с информацией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воспитание культуры обмена мнениями, умения выражать свою точку зрения, ведения дискуссии.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D9013"/>
                </a:solidFill>
              </a:rPr>
              <a:t>«Влияние молодежных субкультур на развитие личности подростка» 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способствовать </a:t>
            </a:r>
            <a:r>
              <a:rPr lang="ru-RU" dirty="0" smtClean="0"/>
              <a:t>активному участию в мероприятии большинства учеников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способствовать формированию самостоятельных взглядов, умений анализировать и оценивать морально-этические проблемы; </a:t>
            </a:r>
            <a:endParaRPr lang="ru-RU" dirty="0" smtClean="0"/>
          </a:p>
          <a:p>
            <a:r>
              <a:rPr lang="ru-RU" dirty="0" smtClean="0"/>
              <a:t>расширять </a:t>
            </a:r>
            <a:r>
              <a:rPr lang="ru-RU" dirty="0" smtClean="0"/>
              <a:t>кругозор учащихся; развивать дискуссионные способности; </a:t>
            </a:r>
            <a:endParaRPr lang="ru-RU" dirty="0" smtClean="0"/>
          </a:p>
          <a:p>
            <a:r>
              <a:rPr lang="ru-RU" dirty="0" smtClean="0"/>
              <a:t>дать </a:t>
            </a:r>
            <a:r>
              <a:rPr lang="ru-RU" dirty="0" smtClean="0"/>
              <a:t>возможность учащимся сыграть определенные социальные роли; сохранить баланс между игрой и реальностью, серьезным и шуточным; </a:t>
            </a:r>
            <a:endParaRPr lang="ru-RU" dirty="0" smtClean="0"/>
          </a:p>
          <a:p>
            <a:r>
              <a:rPr lang="ru-RU" dirty="0" smtClean="0"/>
              <a:t>дать </a:t>
            </a:r>
            <a:r>
              <a:rPr lang="ru-RU" dirty="0" smtClean="0"/>
              <a:t>возможность участвовать в решении молодежных проблем; открыть путь для выражения своего морального «я».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900" b="1" u="sng" dirty="0" smtClean="0">
                <a:solidFill>
                  <a:srgbClr val="FFC000"/>
                </a:solidFill>
              </a:rPr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йке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33550"/>
            <a:ext cx="5486400" cy="4152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БАЙКЕРЫ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йкеры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551" y="1524000"/>
            <a:ext cx="7514897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БАЙКЕРЫ</a:t>
            </a:r>
            <a:endParaRPr lang="ru-RU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о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372" y="1524000"/>
            <a:ext cx="5817256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0" i="1" dirty="0" smtClean="0">
                <a:solidFill>
                  <a:srgbClr val="FF99FF"/>
                </a:solidFill>
              </a:rPr>
              <a:t>ЭМО</a:t>
            </a:r>
            <a:endParaRPr lang="ru-RU" sz="6600" b="0" i="1" dirty="0">
              <a:solidFill>
                <a:srgbClr val="FF99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500990" cy="58579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2490782"/>
          </a:xfrm>
        </p:spPr>
        <p:txBody>
          <a:bodyPr>
            <a:normAutofit/>
          </a:bodyPr>
          <a:lstStyle/>
          <a:p>
            <a:pPr algn="r"/>
            <a:r>
              <a:rPr lang="ru-RU" sz="9600" i="1" dirty="0" smtClean="0">
                <a:solidFill>
                  <a:srgbClr val="FF99FF"/>
                </a:solidFill>
              </a:rPr>
              <a:t>ЭМО</a:t>
            </a:r>
            <a:endParaRPr lang="ru-RU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пник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143" y="1524000"/>
            <a:ext cx="4739713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ГОПНИКИ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пники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ГОПНИКИ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136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Фотоальбом</vt:lpstr>
      <vt:lpstr>«Влияние молодежных субкультур на развитие личности подростка» . </vt:lpstr>
      <vt:lpstr>Задачи:  </vt:lpstr>
      <vt:lpstr>БАЙКЕРЫ</vt:lpstr>
      <vt:lpstr>БАЙКЕРЫ</vt:lpstr>
      <vt:lpstr>ЭМО</vt:lpstr>
      <vt:lpstr>ЭМО</vt:lpstr>
      <vt:lpstr>ГОПНИКИ</vt:lpstr>
      <vt:lpstr>ГОПНИКИ</vt:lpstr>
      <vt:lpstr>ГОПНИКИ</vt:lpstr>
      <vt:lpstr>металлисты</vt:lpstr>
      <vt:lpstr>металлисты </vt:lpstr>
      <vt:lpstr>ПАНКИ</vt:lpstr>
      <vt:lpstr>ПАНКИ</vt:lpstr>
      <vt:lpstr>ХИППИ</vt:lpstr>
      <vt:lpstr>Слайд 16</vt:lpstr>
      <vt:lpstr>ХИППИ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Admin</cp:lastModifiedBy>
  <cp:revision>5</cp:revision>
  <dcterms:created xsi:type="dcterms:W3CDTF">2014-10-09T08:36:42Z</dcterms:created>
  <dcterms:modified xsi:type="dcterms:W3CDTF">2014-10-09T09:25:10Z</dcterms:modified>
</cp:coreProperties>
</file>