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65" r:id="rId3"/>
    <p:sldId id="257" r:id="rId4"/>
    <p:sldId id="259" r:id="rId5"/>
    <p:sldId id="271" r:id="rId6"/>
    <p:sldId id="275" r:id="rId7"/>
    <p:sldId id="263" r:id="rId8"/>
    <p:sldId id="269" r:id="rId9"/>
    <p:sldId id="270" r:id="rId10"/>
    <p:sldId id="262" r:id="rId11"/>
    <p:sldId id="267" r:id="rId12"/>
    <p:sldId id="264" r:id="rId13"/>
    <p:sldId id="261" r:id="rId14"/>
    <p:sldId id="260" r:id="rId15"/>
    <p:sldId id="272" r:id="rId16"/>
    <p:sldId id="273" r:id="rId17"/>
    <p:sldId id="274" r:id="rId18"/>
    <p:sldId id="278" r:id="rId19"/>
    <p:sldId id="276" r:id="rId20"/>
    <p:sldId id="277" r:id="rId21"/>
    <p:sldId id="280" r:id="rId22"/>
    <p:sldId id="279" r:id="rId23"/>
    <p:sldId id="281" r:id="rId24"/>
    <p:sldId id="258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49" d="100"/>
          <a:sy n="49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DC568-DCAF-43EC-BD19-19AD791594B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6CE9F-3CCA-4565-8000-253EE9D5A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CE9F-3CCA-4565-8000-253EE9D5AC8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%20&#1091;&#1088;&#1086;&#1082;&#1091;\&#1041;&#1091;&#1083;&#1072;&#1090;_&#1054;&#1082;&#1091;&#1076;&#1078;&#1072;&#1074;&#1072;_-_&#1044;&#1077;&#1078;&#1091;&#1088;&#1085;&#1099;&#1081;_&#1087;&#1086;_&#1072;&#1087;&#1088;&#1077;&#1083;&#1102;_-_(mp3poisk.net)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1;&#1091;&#1083;&#1072;&#1090;_&#1054;&#1082;&#1091;&#1076;&#1078;&#1072;&#1074;&#1072;_-_&#1044;&#1077;&#1078;&#1091;&#1088;&#1085;&#1099;&#1081;_&#1087;&#1086;_&#1072;&#1087;&#1088;&#1077;&#1083;&#1102;_-_(mp3poisk.net)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500990" cy="307183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Palatino Linotype" pitchFamily="18" charset="0"/>
              </a:rPr>
              <a:t>Скажи: какой ты след оставишь?</a:t>
            </a:r>
            <a:endParaRPr lang="ru-RU" sz="6600" b="1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6400800" cy="17526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(по рассказу </a:t>
            </a:r>
            <a:r>
              <a:rPr lang="ru-RU" dirty="0" err="1" smtClean="0">
                <a:solidFill>
                  <a:schemeClr val="tx2"/>
                </a:solidFill>
              </a:rPr>
              <a:t>Шела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Сильверстайна</a:t>
            </a:r>
            <a:r>
              <a:rPr lang="ru-RU" dirty="0" smtClean="0">
                <a:solidFill>
                  <a:schemeClr val="tx2"/>
                </a:solidFill>
              </a:rPr>
              <a:t> «Щедрое дерево»)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04labngi61262615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07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дежурный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501122" cy="614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Булат_Окуджава_-_Дежурный_по_апрелю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тоже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на ур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7"/>
            <a:ext cx="8429684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3.gstatic.com/images?q=tbn:ANd9GcQoyD3QQjHwfNsrGY9nfDYtr94geITrSo5mT2Hwb40DCSJqqGQ0_A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358245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32.fastpic.ru/thumb/2012/0415/e1/b2ab0b6e8facb79d7dd74c97f8aa45e1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7643866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00042"/>
            <a:ext cx="8215370" cy="5929354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Palatino Linotype" pitchFamily="18" charset="0"/>
              </a:rPr>
              <a:t>Скажи : какой ты след оставишь?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Palatino Linotype" pitchFamily="18" charset="0"/>
              </a:rPr>
              <a:t>След, чтобы вытерли паркет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Palatino Linotype" pitchFamily="18" charset="0"/>
              </a:rPr>
              <a:t>И посмотрели косо вслед, Или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Palatino Linotype" pitchFamily="18" charset="0"/>
              </a:rPr>
              <a:t>Незримый прочный след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Palatino Linotype" pitchFamily="18" charset="0"/>
              </a:rPr>
              <a:t>В чужой душе на много лет?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Palatino Linotype" pitchFamily="18" charset="0"/>
              </a:rPr>
              <a:t>                                 </a:t>
            </a:r>
            <a:r>
              <a:rPr lang="ru-RU" sz="4000" b="1" i="1" dirty="0" smtClean="0">
                <a:solidFill>
                  <a:srgbClr val="7030A0"/>
                </a:solidFill>
                <a:latin typeface="Palatino Linotype" pitchFamily="18" charset="0"/>
              </a:rPr>
              <a:t>Л.Мартынов </a:t>
            </a:r>
            <a:endParaRPr lang="ru-RU" sz="4000" b="1" i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847" y="2060848"/>
            <a:ext cx="2971800" cy="35930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SA7jK_eGlIL4hQNzXma8W1jiWrQXe8sOK8_QVpVXy2u-JrI01i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eda.org/photo/wp-content/uploads/2013/01/Kuzaeva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01121" cy="614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TTdwFblDLAM7K_38tYLbXC4BohQhPyBMOs6SL3iGFJrxL399W_GA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121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32.fastpic.ru/thumb/2012/0415/e1/b2ab0b6e8facb79d7dd74c97f8aa45e1.jpe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642918"/>
            <a:ext cx="2786380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t2.gstatic.com/images?q=tbn:ANd9GcSA7jK_eGlIL4hQNzXma8W1jiWrQXe8sOK8_QVpVXy2u-JrI01i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642918"/>
            <a:ext cx="2500330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reda.org/photo/wp-content/uploads/2013/01/Kuzaeva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214686"/>
            <a:ext cx="3000396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://t3.gstatic.com/images?q=tbn:ANd9GcQoyD3QQjHwfNsrGY9nfDYtr94geITrSo5mT2Hwb40DCSJqqGQ0_A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2928958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2.gstatic.com/images?q=tbn:ANd9GcTTdwFblDLAM7K_38tYLbXC4BohQhPyBMOs6SL3iGFJrxL399W_GA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357694"/>
            <a:ext cx="2714643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528641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857232"/>
            <a:ext cx="756168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Это зря говорится,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 счастливым надо родиться.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Надо  только, чтобы сердце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Не стыдилось над счастьем трудиться,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Чтобы не было сердце лениво, спесиво,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Чтоб за каждую малость оно говорило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№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429552" cy="571504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file"/>
          </p:cNvPr>
          <p:cNvSpPr/>
          <p:nvPr/>
        </p:nvSpPr>
        <p:spPr>
          <a:xfrm>
            <a:off x="7786710" y="6215082"/>
            <a:ext cx="857256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imgh6480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откр. ур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7"/>
            <a:ext cx="8429684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для у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imgh6480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4-tub-ru.yandex.net/i?id=673056304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343</TotalTime>
  <Words>84</Words>
  <Application>Microsoft Office PowerPoint</Application>
  <PresentationFormat>Экран (4:3)</PresentationFormat>
  <Paragraphs>15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Скажи: какой ты след оставишь?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31</cp:revision>
  <dcterms:created xsi:type="dcterms:W3CDTF">2013-04-18T11:33:28Z</dcterms:created>
  <dcterms:modified xsi:type="dcterms:W3CDTF">2013-12-22T20:19:55Z</dcterms:modified>
</cp:coreProperties>
</file>