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WordArt 5"/>
          <p:cNvSpPr>
            <a:spLocks noChangeArrowheads="1" noChangeShapeType="1" noTextEdit="1"/>
          </p:cNvSpPr>
          <p:nvPr/>
        </p:nvSpPr>
        <p:spPr bwMode="auto">
          <a:xfrm>
            <a:off x="1476375" y="1700213"/>
            <a:ext cx="6480175" cy="288131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200" b="1" i="1" kern="10" dirty="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«Ф. К</a:t>
            </a:r>
            <a:r>
              <a:rPr lang="en-US" sz="3200" b="1" i="1" kern="10" dirty="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ə</a:t>
            </a:r>
            <a:r>
              <a:rPr lang="ru-RU" sz="3200" b="1" i="1" kern="10" dirty="0" err="1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римнең</a:t>
            </a:r>
            <a:r>
              <a:rPr lang="ru-RU" sz="3200" b="1" i="1" kern="10" dirty="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200" b="1" i="1" kern="10" dirty="0" err="1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тормыш</a:t>
            </a:r>
            <a:r>
              <a:rPr lang="ru-RU" sz="3200" b="1" i="1" kern="10" dirty="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юлы –  </a:t>
            </a:r>
          </a:p>
          <a:p>
            <a:pPr algn="ctr"/>
            <a:r>
              <a:rPr lang="ru-RU" sz="3200" b="1" i="1" kern="10" dirty="0" err="1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чын</a:t>
            </a:r>
            <a:r>
              <a:rPr lang="ru-RU" sz="3200" b="1" i="1" kern="10" dirty="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солдат </a:t>
            </a:r>
            <a:r>
              <a:rPr lang="ru-RU" sz="3200" b="1" i="1" kern="10" dirty="0" smtClean="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юлы»</a:t>
            </a:r>
            <a:endParaRPr lang="ru-RU" sz="3200" b="1" i="1" kern="10" dirty="0">
              <a:solidFill>
                <a:srgbClr val="0000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2912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9" name="Picture 5" descr="Великая Отечественная война в рисун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"/>
          <a:stretch>
            <a:fillRect/>
          </a:stretch>
        </p:blipFill>
        <p:spPr bwMode="auto">
          <a:xfrm>
            <a:off x="539750" y="549275"/>
            <a:ext cx="8208963" cy="590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7263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0" name="Picture 10" descr="Великая Отечественная война в рисун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"/>
          <a:stretch>
            <a:fillRect/>
          </a:stretch>
        </p:blipFill>
        <p:spPr bwMode="auto">
          <a:xfrm>
            <a:off x="395288" y="333375"/>
            <a:ext cx="8497887" cy="611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6952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21" name="Picture 5" descr="Великая Отечественная война в рисун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"/>
          <a:stretch>
            <a:fillRect/>
          </a:stretch>
        </p:blipFill>
        <p:spPr bwMode="auto">
          <a:xfrm>
            <a:off x="323850" y="333375"/>
            <a:ext cx="8496300" cy="611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481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5" name="Picture 5" descr="Великая Отечественная война в рисунк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879"/>
          <a:stretch>
            <a:fillRect/>
          </a:stretch>
        </p:blipFill>
        <p:spPr bwMode="auto">
          <a:xfrm>
            <a:off x="323850" y="260350"/>
            <a:ext cx="8496300" cy="611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605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7" name="Picture 5" descr="833854-ber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260350"/>
            <a:ext cx="4941888" cy="5832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22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7852" name="Group 28"/>
          <p:cNvGraphicFramePr>
            <a:graphicFrameLocks noGrp="1"/>
          </p:cNvGraphicFramePr>
          <p:nvPr/>
        </p:nvGraphicFramePr>
        <p:xfrm>
          <a:off x="0" y="1844675"/>
          <a:ext cx="9144000" cy="365760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2286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7856" name="Group 32"/>
          <p:cNvGraphicFramePr>
            <a:graphicFrameLocks noGrp="1"/>
          </p:cNvGraphicFramePr>
          <p:nvPr/>
        </p:nvGraphicFramePr>
        <p:xfrm>
          <a:off x="4067175" y="4797425"/>
          <a:ext cx="360363" cy="914400"/>
        </p:xfrm>
        <a:graphic>
          <a:graphicData uri="http://schemas.openxmlformats.org/drawingml/2006/table">
            <a:tbl>
              <a:tblPr/>
              <a:tblGrid>
                <a:gridCol w="360363"/>
              </a:tblGrid>
              <a:tr h="144463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1pPr>
                      <a:lvl2pPr algn="l">
                        <a:spcBef>
                          <a:spcPct val="20000"/>
                        </a:spcBef>
                        <a:buFont typeface="Tahoma" pitchFamily="34" charset="0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2pPr>
                      <a:lvl3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120000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3pPr>
                      <a:lvl4pPr algn="l">
                        <a:spcBef>
                          <a:spcPct val="20000"/>
                        </a:spcBef>
                        <a:buFont typeface="Tahoma" pitchFamily="34" charset="0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4pPr>
                      <a:lvl5pPr algn="l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</a:t>
                      </a: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7838" name="Picture 14" descr="10-01-09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8913"/>
            <a:ext cx="4449763" cy="633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858" name="WordArt 34"/>
          <p:cNvSpPr>
            <a:spLocks noChangeArrowheads="1" noChangeShapeType="1" noTextEdit="1"/>
          </p:cNvSpPr>
          <p:nvPr/>
        </p:nvSpPr>
        <p:spPr bwMode="auto">
          <a:xfrm>
            <a:off x="3419475" y="5516563"/>
            <a:ext cx="5314950" cy="1028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i="1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Фатих Кәримнең һ</a:t>
            </a:r>
            <a:r>
              <a:rPr lang="en-US" sz="3600" b="1" i="1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ə</a:t>
            </a:r>
            <a:r>
              <a:rPr lang="ru-RU" sz="3600" b="1" i="1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йк</a:t>
            </a:r>
            <a:r>
              <a:rPr lang="en-US" sz="3600" b="1" i="1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ə</a:t>
            </a:r>
            <a:r>
              <a:rPr lang="ru-RU" sz="3600" b="1" i="1" kern="10">
                <a:solidFill>
                  <a:srgbClr val="000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ле</a:t>
            </a:r>
          </a:p>
        </p:txBody>
      </p:sp>
    </p:spTree>
    <p:extLst>
      <p:ext uri="{BB962C8B-B14F-4D97-AF65-F5344CB8AC3E}">
        <p14:creationId xmlns:p14="http://schemas.microsoft.com/office/powerpoint/2010/main" val="2542376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0</TotalTime>
  <Words>20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</cp:revision>
  <dcterms:created xsi:type="dcterms:W3CDTF">2014-01-17T09:06:20Z</dcterms:created>
  <dcterms:modified xsi:type="dcterms:W3CDTF">2014-01-17T09:09:39Z</dcterms:modified>
</cp:coreProperties>
</file>