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88163" cy="100203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2" autoAdjust="0"/>
    <p:restoredTop sz="93993" autoAdjust="0"/>
  </p:normalViewPr>
  <p:slideViewPr>
    <p:cSldViewPr>
      <p:cViewPr>
        <p:scale>
          <a:sx n="98" d="100"/>
          <a:sy n="98" d="100"/>
        </p:scale>
        <p:origin x="-137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8717-844A-4005-B727-475902045E31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717DB-2A19-4499-A470-301D9C86A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BF93B-46D4-4710-99A2-A2DD2B2EBDCC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9ED5F-2922-4B50-ADF2-A90EC4FF8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1981-21E0-4C97-9B6B-E5908FF74D56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198F-6B14-46FF-9319-012B9B448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C8A20-4448-491E-8DAE-752B35F208A5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9AA5B-3C40-4210-9B89-5F1AA742D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26D71-C207-472A-B034-3CA25F59D0F5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DEDB1-15E2-4231-A681-52C558932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AAFE8-98EA-4896-B93E-579290871C23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7E2C-FBCD-4CB1-83CC-F05BF43DF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AD397-727A-4B01-8E63-87041087DE2F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F031-0D4E-44E2-BB34-0380FE234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DF68F-8F04-4B5F-8B32-43D348798C7D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3DC9A-68C4-45A4-9441-17797B51C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4602-FFA4-4A51-BACE-6B7A22B56709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6003A-43CD-4EFB-8005-843806146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85E01-BEF3-4C5D-98F4-65FC97931D2B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5C54C-CE2D-401B-8DBA-87F9153FE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353F-A1C3-4312-B332-8E78F80167BD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B4BA5-41CF-4750-B0CE-047A9C025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18B9A2-2E66-4469-82E3-308A1AD2F45C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22BCCF-73F5-4FFA-8936-B1577EB2F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1" r:id="rId2"/>
    <p:sldLayoutId id="2147483770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71" r:id="rId9"/>
    <p:sldLayoutId id="2147483767" r:id="rId10"/>
    <p:sldLayoutId id="2147483768" r:id="rId11"/>
  </p:sldLayoutIdLst>
  <p:transition advClick="0" advTm="20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1\&#1056;&#1072;&#1073;&#1086;&#1095;&#1080;&#1081;%20&#1089;&#1090;&#1086;&#1083;\&#1084;&#1091;&#1079;&#1099;&#1082;&#1072;\Tchaik_VremenaGoda_01-03\Tchaik_VremenaGoda_Pletnev_0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mg0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000372"/>
            <a:ext cx="2641105" cy="364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00438" y="4429125"/>
            <a:ext cx="53578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cs typeface="Arial" charset="0"/>
              </a:rPr>
              <a:t>ГОУ СПО </a:t>
            </a:r>
          </a:p>
          <a:p>
            <a:pPr algn="ctr"/>
            <a:r>
              <a:rPr lang="ru-RU" sz="2800">
                <a:solidFill>
                  <a:schemeClr val="bg1"/>
                </a:solidFill>
                <a:cs typeface="Arial" charset="0"/>
              </a:rPr>
              <a:t>Павловский Техникум </a:t>
            </a:r>
          </a:p>
          <a:p>
            <a:pPr algn="ctr"/>
            <a:r>
              <a:rPr lang="ru-RU" sz="2800">
                <a:solidFill>
                  <a:schemeClr val="bg1"/>
                </a:solidFill>
                <a:cs typeface="Arial" charset="0"/>
              </a:rPr>
              <a:t>Народных Художественных</a:t>
            </a:r>
          </a:p>
          <a:p>
            <a:pPr algn="ctr"/>
            <a:r>
              <a:rPr lang="ru-RU" sz="2800">
                <a:solidFill>
                  <a:schemeClr val="bg1"/>
                </a:solidFill>
                <a:cs typeface="Arial" charset="0"/>
              </a:rPr>
              <a:t>Промыслов РФ</a:t>
            </a:r>
          </a:p>
        </p:txBody>
      </p:sp>
      <p:pic>
        <p:nvPicPr>
          <p:cNvPr id="18" name="Рисунок 17" descr="SDC137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14290"/>
            <a:ext cx="504828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Tchaik_VremenaGoda_Pletnev_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5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3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6314" cy="358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3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500306"/>
            <a:ext cx="409574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DC139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848866"/>
            <a:ext cx="3071802" cy="200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0625" y="571500"/>
            <a:ext cx="3429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cs typeface="Arial" charset="0"/>
              </a:rPr>
              <a:t>Сборка филигранных</a:t>
            </a:r>
          </a:p>
          <a:p>
            <a:pPr algn="ctr"/>
            <a:r>
              <a:rPr lang="ru-RU" sz="3200">
                <a:cs typeface="Arial" charset="0"/>
              </a:rPr>
              <a:t>перегородок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3" y="4000500"/>
            <a:ext cx="3000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cs typeface="Arial" charset="0"/>
              </a:rPr>
              <a:t>Закладывание эмали по рисунку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71813" y="5786438"/>
            <a:ext cx="3000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cs typeface="Arial" charset="0"/>
              </a:rPr>
              <a:t>Обжиг эмали</a:t>
            </a: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3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1095"/>
            <a:ext cx="3000364" cy="2716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DC13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071678"/>
            <a:ext cx="2928926" cy="401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DC138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240274"/>
            <a:ext cx="3214710" cy="2617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14313" y="500063"/>
            <a:ext cx="8715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cs typeface="Arial" charset="0"/>
              </a:rPr>
              <a:t>На основе развития творческого интереса</a:t>
            </a:r>
          </a:p>
          <a:p>
            <a:pPr algn="ctr"/>
            <a:r>
              <a:rPr lang="ru-RU" sz="3200">
                <a:cs typeface="Arial" charset="0"/>
              </a:rPr>
              <a:t>обучающиеся создают свои изделия</a:t>
            </a:r>
          </a:p>
        </p:txBody>
      </p:sp>
      <p:pic>
        <p:nvPicPr>
          <p:cNvPr id="6" name="Picture 2" descr="C:\Documents and Settings\1\Рабочий стол\бабушкино\SDC138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571612"/>
            <a:ext cx="438326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57291" y="1500188"/>
            <a:ext cx="685804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cs typeface="Arial" charset="0"/>
              </a:rPr>
              <a:t>Вас приветствует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cs typeface="Arial" charset="0"/>
              </a:rPr>
              <a:t>Мартьянова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cs typeface="Arial" charset="0"/>
              </a:rPr>
              <a:t>Галина Васильевна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cs typeface="Arial" charset="0"/>
              </a:rPr>
              <a:t>мастер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cs typeface="Arial" charset="0"/>
              </a:rPr>
              <a:t>производственного обучения</a:t>
            </a: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2143125"/>
            <a:ext cx="87868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>
                <a:cs typeface="Arial" charset="0"/>
              </a:rPr>
              <a:t>«Сохранение традиций горячих эмалей»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75" y="1000125"/>
            <a:ext cx="77866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cs typeface="Arial" charset="0"/>
              </a:rPr>
              <a:t>Презентация</a:t>
            </a: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5103813"/>
            <a:ext cx="86439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cs typeface="Arial" charset="0"/>
              </a:rPr>
              <a:t>   Воспитательная - передать опыт развития и сохранения традиций технологии горячих эмалей.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50" y="285750"/>
            <a:ext cx="8643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cs typeface="Arial" charset="0"/>
              </a:rPr>
              <a:t>   Цели: научить практическим навыкам работы с горячими эмалями. </a:t>
            </a:r>
            <a:endParaRPr lang="ru-RU" sz="3600">
              <a:latin typeface="Constantia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1357313"/>
            <a:ext cx="86439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cs typeface="Arial" charset="0"/>
              </a:rPr>
              <a:t>   Учебная - изучение приёмов и технологического процесса изготовления изделий с горячими эмалями. </a:t>
            </a:r>
            <a:endParaRPr lang="ru-RU" sz="3600">
              <a:latin typeface="Constantia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3500438"/>
            <a:ext cx="85010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cs typeface="Arial" charset="0"/>
              </a:rPr>
              <a:t>   Развивающая - развивать творческий интерес  и мыслительные способности.</a:t>
            </a: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785813"/>
            <a:ext cx="87153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cs typeface="Arial" charset="0"/>
              </a:rPr>
              <a:t>   Профессия «Изготовитель художественных изделий из металла» даёт возможность изучить технологические процессы таких </a:t>
            </a:r>
          </a:p>
          <a:p>
            <a:r>
              <a:rPr lang="ru-RU" sz="3600" dirty="0">
                <a:cs typeface="Arial" charset="0"/>
              </a:rPr>
              <a:t>тем как:</a:t>
            </a:r>
          </a:p>
          <a:p>
            <a:r>
              <a:rPr lang="ru-RU" sz="3600" dirty="0">
                <a:cs typeface="Arial" charset="0"/>
              </a:rPr>
              <a:t>слесарные работы, художественная ковка, чеканка, изготовление филигранных изделий, гравирование, </a:t>
            </a:r>
            <a:r>
              <a:rPr lang="ru-RU" sz="3600" smtClean="0">
                <a:cs typeface="Arial" charset="0"/>
              </a:rPr>
              <a:t>горячие эмали.</a:t>
            </a:r>
            <a:endParaRPr lang="ru-RU" sz="3600" dirty="0">
              <a:cs typeface="Arial" charset="0"/>
            </a:endParaRP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DC13779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44000" cy="2982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571500" y="5429250"/>
            <a:ext cx="800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cs typeface="Arial" charset="0"/>
              </a:rPr>
              <a:t>Изготовление  эмалевой  вставки</a:t>
            </a: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3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48251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3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375421"/>
            <a:ext cx="4643438" cy="348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72063" y="928688"/>
            <a:ext cx="3929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cs typeface="Arial" charset="0"/>
              </a:rPr>
              <a:t>Разметка вставки на медной пластине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4438" y="4786313"/>
            <a:ext cx="2571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cs typeface="Arial" charset="0"/>
              </a:rPr>
              <a:t>Вырезание</a:t>
            </a:r>
          </a:p>
          <a:p>
            <a:pPr algn="ctr"/>
            <a:r>
              <a:rPr lang="ru-RU" sz="3200">
                <a:cs typeface="Arial" charset="0"/>
              </a:rPr>
              <a:t>заготовки</a:t>
            </a: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DC13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3438" cy="348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1143000"/>
            <a:ext cx="4000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cs typeface="Arial" charset="0"/>
              </a:rPr>
              <a:t>Опиливание заготовки</a:t>
            </a:r>
          </a:p>
        </p:txBody>
      </p:sp>
      <p:pic>
        <p:nvPicPr>
          <p:cNvPr id="8" name="Рисунок 7" descr="SDC13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839636"/>
            <a:ext cx="5357818" cy="401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8" y="4786313"/>
            <a:ext cx="25003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cs typeface="Arial" charset="0"/>
              </a:rPr>
              <a:t>Чеканка формы</a:t>
            </a: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DC13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400406"/>
            <a:ext cx="5286380" cy="345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SDC139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39696"/>
            <a:ext cx="5429256" cy="4071942"/>
          </a:xfrm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72125" y="1428750"/>
            <a:ext cx="3000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cs typeface="Arial" charset="0"/>
              </a:rPr>
              <a:t>Закладывание </a:t>
            </a:r>
          </a:p>
          <a:p>
            <a:pPr algn="ctr"/>
            <a:r>
              <a:rPr lang="ru-RU" sz="3200">
                <a:cs typeface="Arial" charset="0"/>
              </a:rPr>
              <a:t>контрэмали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00125" y="5214938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cs typeface="Arial" charset="0"/>
              </a:rPr>
              <a:t>Обжиг эмали</a:t>
            </a: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807</TotalTime>
  <Words>142</Words>
  <Application>Microsoft Office PowerPoint</Application>
  <PresentationFormat>Экран (4:3)</PresentationFormat>
  <Paragraphs>33</Paragraphs>
  <Slides>11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  <vt:variant>
        <vt:lpstr>Произвольные показы</vt:lpstr>
      </vt:variant>
      <vt:variant>
        <vt:i4>1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Произвольный показ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WORK</cp:lastModifiedBy>
  <cp:revision>83</cp:revision>
  <dcterms:created xsi:type="dcterms:W3CDTF">2009-11-26T13:27:02Z</dcterms:created>
  <dcterms:modified xsi:type="dcterms:W3CDTF">2014-12-09T17:29:47Z</dcterms:modified>
</cp:coreProperties>
</file>