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shurale.ru/kib/page1.htm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uk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727450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4392612" cy="2665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Габдулла</a:t>
            </a:r>
            <a:r>
              <a:rPr lang="ru-RU" sz="3600" b="1" i="1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Тукайның</a:t>
            </a:r>
            <a:endParaRPr lang="ru-RU" sz="3600" b="1" i="1" kern="10" dirty="0"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туган</a:t>
            </a:r>
            <a:r>
              <a:rPr lang="ru-RU" sz="3600" b="1" i="1" kern="10" dirty="0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</a:t>
            </a:r>
            <a:r>
              <a:rPr lang="tt-RU" sz="3600" b="1" i="1" kern="10" dirty="0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өне</a:t>
            </a:r>
            <a:r>
              <a:rPr lang="ru-RU" sz="3600" b="1" i="1" kern="10" dirty="0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b="1" i="1" kern="10" dirty="0"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433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07950" y="333375"/>
            <a:ext cx="4859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</a:rPr>
              <a:t>Г. </a:t>
            </a:r>
            <a:r>
              <a:rPr lang="ru-RU" altLang="ru-RU" sz="2000" b="1" i="1" dirty="0" err="1">
                <a:latin typeface="Times New Roman" pitchFamily="18" charset="0"/>
              </a:rPr>
              <a:t>Тукайның</a:t>
            </a:r>
            <a:r>
              <a:rPr lang="ru-RU" altLang="ru-RU" sz="2000" b="1" i="1" dirty="0"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latin typeface="Times New Roman" pitchFamily="18" charset="0"/>
              </a:rPr>
              <a:t>әнисе</a:t>
            </a:r>
            <a:r>
              <a:rPr lang="ru-RU" altLang="ru-RU" sz="2000" b="1" i="1" dirty="0"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latin typeface="Times New Roman" pitchFamily="18" charset="0"/>
              </a:rPr>
              <a:t>Бибимәмдүдә</a:t>
            </a:r>
            <a:endParaRPr lang="ru-RU" altLang="ru-RU" sz="2000" b="1" i="1" dirty="0">
              <a:latin typeface="Times New Roman" pitchFamily="18" charset="0"/>
            </a:endParaRPr>
          </a:p>
          <a:p>
            <a:pPr algn="ctr"/>
            <a:r>
              <a:rPr lang="ru-RU" altLang="ru-RU" sz="2000" b="1" i="1" dirty="0" err="1">
                <a:latin typeface="Times New Roman" pitchFamily="18" charset="0"/>
              </a:rPr>
              <a:t>Зиннәтулла</a:t>
            </a:r>
            <a:r>
              <a:rPr lang="ru-RU" altLang="ru-RU" sz="2000" b="1" i="1" dirty="0"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latin typeface="Times New Roman" pitchFamily="18" charset="0"/>
              </a:rPr>
              <a:t>кызы</a:t>
            </a:r>
            <a:r>
              <a:rPr lang="ru-RU" altLang="ru-RU" sz="2000" b="1" i="1" dirty="0">
                <a:latin typeface="Times New Roman" pitchFamily="18" charset="0"/>
              </a:rPr>
              <a:t> (1864-1890).</a:t>
            </a:r>
          </a:p>
          <a:p>
            <a:pPr algn="l"/>
            <a:endParaRPr lang="en-US" altLang="ru-RU" sz="2000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2686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32591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572000" y="404813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latin typeface="Times New Roman" pitchFamily="18" charset="0"/>
              </a:rPr>
              <a:t>Г. </a:t>
            </a:r>
            <a:r>
              <a:rPr lang="ru-RU" altLang="ru-RU" sz="2000" b="1" i="1" dirty="0" err="1">
                <a:latin typeface="Times New Roman" pitchFamily="18" charset="0"/>
              </a:rPr>
              <a:t>Тукайның</a:t>
            </a:r>
            <a:r>
              <a:rPr lang="ru-RU" altLang="ru-RU" sz="2000" b="1" i="1" dirty="0"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latin typeface="Times New Roman" pitchFamily="18" charset="0"/>
              </a:rPr>
              <a:t>әтисе</a:t>
            </a:r>
            <a:r>
              <a:rPr lang="en-US" altLang="ru-RU" sz="2000" b="1" i="1" dirty="0"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latin typeface="Times New Roman" pitchFamily="18" charset="0"/>
              </a:rPr>
              <a:t>Мөхәммәтгариф</a:t>
            </a:r>
            <a:endParaRPr lang="ru-RU" altLang="ru-RU" sz="2000" b="1" i="1" dirty="0">
              <a:latin typeface="Times New Roman" pitchFamily="18" charset="0"/>
            </a:endParaRPr>
          </a:p>
          <a:p>
            <a:pPr algn="ctr"/>
            <a:r>
              <a:rPr lang="ru-RU" altLang="ru-RU" sz="2000" b="1" i="1" dirty="0">
                <a:latin typeface="Times New Roman" pitchFamily="18" charset="0"/>
              </a:rPr>
              <a:t>мулла (1842/1843-1886</a:t>
            </a:r>
            <a:r>
              <a:rPr lang="ru-RU" altLang="ru-RU" sz="2000" b="1" i="1" dirty="0">
                <a:solidFill>
                  <a:schemeClr val="bg2"/>
                </a:solidFill>
                <a:latin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6253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84663" y="5373688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i="1">
                <a:solidFill>
                  <a:srgbClr val="000000"/>
                </a:solidFill>
                <a:latin typeface="Times New Roman" pitchFamily="18" charset="0"/>
              </a:rPr>
              <a:t>Казанда Г. Тукайның</a:t>
            </a:r>
            <a:endParaRPr lang="en-US" altLang="ru-RU" sz="36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3600" b="1" i="1">
                <a:solidFill>
                  <a:srgbClr val="000000"/>
                </a:solidFill>
                <a:latin typeface="Times New Roman" pitchFamily="18" charset="0"/>
              </a:rPr>
              <a:t> әдәби музее.</a:t>
            </a:r>
          </a:p>
        </p:txBody>
      </p:sp>
      <p:pic>
        <p:nvPicPr>
          <p:cNvPr id="12297" name="Picture 9" descr="7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6911975" cy="50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1001031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1844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10007856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183038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0007939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697037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Г.Тукай - Коза и баран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20891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10003858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21304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3b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21653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10004827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0859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100079847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1782763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8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33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2014-01-17T08:56:50Z</dcterms:created>
  <dcterms:modified xsi:type="dcterms:W3CDTF">2014-01-17T09:01:18Z</dcterms:modified>
</cp:coreProperties>
</file>