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BA40-8FBB-4E34-A04F-7E0164D1AC28}" type="datetimeFigureOut">
              <a:rPr lang="ru-RU" smtClean="0"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06C7C-4406-4A97-98DB-284E68F6E9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ld.pechora-portal.ru/biblio/poetry/prudnichenkova/prudnichenkova001.htm" TargetMode="External"/><Relationship Id="rId2" Type="http://schemas.openxmlformats.org/officeDocument/2006/relationships/hyperlink" Target="http://old.pechora-portal.ru/city/newspapers/leninets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5841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Муниципальное образовательное учреждение «МОУ СОШ №2»</a:t>
            </a:r>
            <a:br>
              <a:rPr lang="ru-RU" sz="2000" dirty="0" smtClean="0"/>
            </a:br>
            <a:r>
              <a:rPr lang="ru-RU" sz="2000" dirty="0" smtClean="0"/>
              <a:t>г. Печоры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Автор:учитель</a:t>
            </a:r>
            <a:r>
              <a:rPr lang="ru-RU" sz="2400" dirty="0" smtClean="0">
                <a:solidFill>
                  <a:schemeClr val="tx1"/>
                </a:solidFill>
              </a:rPr>
              <a:t> русского языка </a:t>
            </a:r>
            <a:r>
              <a:rPr lang="ru-RU" sz="2400" dirty="0" err="1" smtClean="0">
                <a:solidFill>
                  <a:schemeClr val="tx1"/>
                </a:solidFill>
              </a:rPr>
              <a:t>илитературы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Ярушин</a:t>
            </a:r>
            <a:r>
              <a:rPr lang="ru-RU" sz="2400" dirty="0" smtClean="0">
                <a:solidFill>
                  <a:schemeClr val="tx1"/>
                </a:solidFill>
              </a:rPr>
              <a:t> Константин Владимирович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713548" y="1589311"/>
            <a:ext cx="39616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ПОЭТЫ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ПЕЧОРЫ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616" y="260648"/>
            <a:ext cx="187220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пк\Desktop\Печора ФОТО\220px-PechoraRiv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621069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403648" y="829251"/>
            <a:ext cx="6009787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Печорская осень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люблю я печорскую осень,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Ее сказочный смотр-парад.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Деревца вдоль дорог и вдоль просек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Примеряют парчовый наряд.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Ходят в небе сердитые тучи,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осеннею влагой полны.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 вдруг северный ветер, крадучись.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Разлохматит прическу сосны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Евгений ЛАЗАРЕВ</a:t>
            </a:r>
            <a:endParaRPr lang="ru-RU" dirty="0"/>
          </a:p>
        </p:txBody>
      </p:sp>
      <p:pic>
        <p:nvPicPr>
          <p:cNvPr id="29698" name="Picture 2" descr="C:\Users\пк\Desktop\Поэты ПЕЧОРЫ\Евгений Лазар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3888432" cy="5164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Евгений Иннокентьевич Лазарев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</a:t>
            </a:r>
            <a:r>
              <a:rPr lang="ru-RU" dirty="0"/>
              <a:t> родился в </a:t>
            </a:r>
            <a:r>
              <a:rPr lang="ru-RU" dirty="0" err="1"/>
              <a:t>Лузском</a:t>
            </a:r>
            <a:r>
              <a:rPr lang="ru-RU" dirty="0"/>
              <a:t> районе Кировской области в 1936 году в семье сельских учителей. Окончил Сыктывкарский  </a:t>
            </a:r>
            <a:r>
              <a:rPr lang="ru-RU" dirty="0" err="1"/>
              <a:t>лесотехникум</a:t>
            </a:r>
            <a:r>
              <a:rPr lang="ru-RU" dirty="0"/>
              <a:t> и школу журналистов при Московском ЦДЖ. Работал в газете «Новая Печора», «Ухта», «Ленинец», « Печорское время», на радио и телевидении. Редактировал региональную газету «Северный коммерческий вестник». Три десятилетия отдал печорской журналистике</a:t>
            </a:r>
            <a:r>
              <a:rPr lang="ru-RU" b="1" dirty="0"/>
              <a:t> Стихи пишет со школьной скамьи. Посвящены землякам, родным и близким людям, немало проникновенных строк  о любви, красоте Коми земли и Печорского края. Наряду со стихами писал небольшие пьесы, интермедии, фельетоны, монологи для художественной самодеятельности. </a:t>
            </a:r>
            <a:r>
              <a:rPr lang="ru-RU" dirty="0"/>
              <a:t>Его стихи печатались в поэтических сборниках «Ручьи», «В краю таежном», «Живая вода», в газетах «Ухта», «Ленинец», «Печорское время»; включены в книги «В недрах </a:t>
            </a:r>
            <a:r>
              <a:rPr lang="ru-RU" dirty="0" err="1"/>
              <a:t>Ухтпечлага</a:t>
            </a:r>
            <a:r>
              <a:rPr lang="ru-RU" dirty="0"/>
              <a:t>», «Войной опаленные», «Печора молодости нашей». Автор сборников: «Я иду по земле» (2001), «Ты могучею слыла державой…» (2007), «Спешить надо делать добро» (2010).Член Союза журналистов России. Награжден Почетным знаком творческого союза «Честь. Достоинство. Профессионализм».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6536" y="260648"/>
            <a:ext cx="188255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пк\Desktop\Печора ФОТО\Rusanov_monu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40666"/>
            <a:ext cx="8208912" cy="6156686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85879" y="386750"/>
            <a:ext cx="572355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по ней  повсюду тосковал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России ездил я немало,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разных городах страны бывал.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всегда Печоры не хватало,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по ней повсюду тосковал.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снились берега крутые,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Ширь могучей северной реки,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Зори над тайгою расписные,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Теплоходов  бодрые гудки…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Вера МУРАШОВА</a:t>
            </a:r>
            <a:endParaRPr lang="ru-RU" dirty="0"/>
          </a:p>
        </p:txBody>
      </p:sp>
      <p:pic>
        <p:nvPicPr>
          <p:cNvPr id="32770" name="Picture 2" descr="C:\Users\пк\Desktop\Поэты ПЕЧОРЫ\Вера Мураш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464496" cy="4928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Вера Николаевна Мурашова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родилась в 1934 году в г. Люберцы Московской области. Окончила отделение журналистики Ленинградского государственного университета, Высшую партийную школу. С 1962 по 2002 год проживала в г. Печоре. В настоящее время проживает в Санкт-Петербурге. Являлась собственным корреспондентом газеты «Красное знамя». Вся творческая жизнь связана с работой в городской газете «Печорское время». Пишет стихи и прозу, которые публикуются на страницах газет «Красное знамя», «Печорское время» («Ленинец»), «Волна». </a:t>
            </a:r>
            <a:r>
              <a:rPr lang="ru-RU" b="1" dirty="0"/>
              <a:t>Поэтические строки – о вечном – о любви. В них – возвышенный философский лиризм, пафос душевных страстей, смятение неуемного сердца. Ее творчество – лирический и откровенный разговор автора с современниками. </a:t>
            </a:r>
            <a:r>
              <a:rPr lang="ru-RU" dirty="0"/>
              <a:t>К 50-летию Печоры вышел в свет сборник стихов «Я из века из девятнадцатого». Член Союза журналистов России. Заслуженный работник культуры Республики Коми.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4568" y="620688"/>
            <a:ext cx="129614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C:\Users\пк\Desktop\Печора ФОТО\220px-Kirov_pechora_monu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76672"/>
            <a:ext cx="4176464" cy="5517232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528" y="487125"/>
            <a:ext cx="38775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Баллада о Печоре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Ах, Печора, сторонка моя,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Городские черты…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Босоногой девчонкою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Вышла на берег 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Тротуары дощатые,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босоножках песок,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за площадью главною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Совсем рядом – лесок.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Вдоль проспекта колышется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Васильковая рябь,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речное училище,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Словно белый корабль….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ПОЛЯКОВ</a:t>
            </a:r>
            <a:endParaRPr lang="ru-RU" dirty="0"/>
          </a:p>
        </p:txBody>
      </p:sp>
      <p:pic>
        <p:nvPicPr>
          <p:cNvPr id="35842" name="Picture 2" descr="C:\Users\пк\Desktop\Поэты ПЕЧОРЫ\Юрий Поля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84784"/>
            <a:ext cx="3863106" cy="5038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Юрий Капитонович Поляков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</a:t>
            </a:r>
            <a:r>
              <a:rPr lang="ru-RU" dirty="0"/>
              <a:t> родился в 1935 году в семье горняка на Кавказе, в Осетии. С 1945 года живет на Севере. Окончил Печорское речное училище. Работал в речном порту Печоры, редактировал газету «Речник Печоры». Активный участник художественной самодеятельности города, многократный лауреат и дипломант всероссийских фестивалей самодеятельного творчества 60-70-х годов, лауреат Коми комсомола. После окончания Высшей партийной школы в 1968 году был заместителем редактора газеты «Ленинец».</a:t>
            </a:r>
          </a:p>
          <a:p>
            <a:r>
              <a:rPr lang="ru-RU" dirty="0"/>
              <a:t>Член Союза журналистов России. Автор 13 поэтических сборников. Его стихи о любви, о добре и зле, о Севере, о его прекрасной и легко ранимой природе, о нашем городе и его людях.</a:t>
            </a:r>
          </a:p>
          <a:p>
            <a:r>
              <a:rPr lang="ru-RU" dirty="0"/>
              <a:t>1 марта 2011 года после продолжительной болезни Ю.К. Поляков ушел из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24528" y="548680"/>
            <a:ext cx="115212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6866" name="Picture 2" descr="C:\Users\пк\Desktop\Печора ФОТО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7846"/>
            <a:ext cx="7992888" cy="62393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6926127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Я – </a:t>
            </a:r>
            <a:r>
              <a:rPr lang="ru-RU" sz="4400" b="1" dirty="0" err="1"/>
              <a:t>печорец</a:t>
            </a:r>
            <a:endParaRPr lang="ru-RU" sz="4400" b="1" dirty="0"/>
          </a:p>
          <a:p>
            <a:r>
              <a:rPr lang="ru-RU" sz="3200" dirty="0"/>
              <a:t>Я уже, увы, давно не молод.</a:t>
            </a:r>
          </a:p>
          <a:p>
            <a:r>
              <a:rPr lang="ru-RU" sz="3200" dirty="0"/>
              <a:t>Сединой густою убелен.</a:t>
            </a:r>
          </a:p>
          <a:p>
            <a:r>
              <a:rPr lang="ru-RU" sz="3200" dirty="0"/>
              <a:t>Но в тебя, наш славный, милый город,</a:t>
            </a:r>
          </a:p>
          <a:p>
            <a:r>
              <a:rPr lang="ru-RU" sz="3200" dirty="0"/>
              <a:t>С детских лет по-прежнему влюблен.</a:t>
            </a:r>
          </a:p>
          <a:p>
            <a:r>
              <a:rPr lang="ru-RU" sz="3200" dirty="0"/>
              <a:t>Где б меня по свету не носило,</a:t>
            </a:r>
          </a:p>
          <a:p>
            <a:r>
              <a:rPr lang="ru-RU" sz="3200" dirty="0"/>
              <a:t>Где бы жизнь ни радужной была,</a:t>
            </a:r>
          </a:p>
          <a:p>
            <a:r>
              <a:rPr lang="ru-RU" sz="3200" dirty="0"/>
              <a:t>Будто </a:t>
            </a:r>
            <a:r>
              <a:rPr lang="ru-RU" sz="3200" dirty="0" err="1"/>
              <a:t>сверхъествественная</a:t>
            </a:r>
            <a:r>
              <a:rPr lang="ru-RU" sz="3200" dirty="0"/>
              <a:t> сила</a:t>
            </a:r>
          </a:p>
          <a:p>
            <a:r>
              <a:rPr lang="ru-RU" sz="3200" dirty="0"/>
              <a:t>Та любовь всегда к себе звала…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Венера БРЕЖНЕВА</a:t>
            </a:r>
            <a:endParaRPr lang="ru-RU" dirty="0"/>
          </a:p>
        </p:txBody>
      </p:sp>
      <p:pic>
        <p:nvPicPr>
          <p:cNvPr id="1026" name="Picture 2" descr="C:\Users\пк\Desktop\Поэты ПЕЧОРЫ\Венера Брежне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5112568" cy="4749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Людмила ПРУДНИЧЕНКОВА</a:t>
            </a:r>
            <a:endParaRPr lang="ru-RU" dirty="0"/>
          </a:p>
        </p:txBody>
      </p:sp>
      <p:pic>
        <p:nvPicPr>
          <p:cNvPr id="37890" name="Picture 2" descr="C:\Users\пк\Desktop\Поэты ПЕЧОРЫ\Людмила Прудниченк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3507829" cy="4936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Лидмила</a:t>
            </a:r>
            <a:r>
              <a:rPr lang="ru-RU" dirty="0" smtClean="0"/>
              <a:t> </a:t>
            </a:r>
            <a:r>
              <a:rPr lang="ru-RU" dirty="0" err="1" smtClean="0"/>
              <a:t>Прудниченкова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/>
              <a:t> </a:t>
            </a:r>
            <a:r>
              <a:rPr lang="ru-RU" sz="8000" dirty="0" smtClean="0"/>
              <a:t>родилась </a:t>
            </a:r>
            <a:r>
              <a:rPr lang="ru-RU" sz="8000" dirty="0"/>
              <a:t>в г. Тбилиси в 1947 году. Семья переехала на Север, когда Людмила училась в 5 классе. Сначала в Воркуту, затем в   Печору. С 1958 года вместе с родителями приехала осваивать Север в Печору, где стала северянкой.  Здесь окончила школу, работала на стройке, затем секретарем-машинисткой в школе, филиале «</a:t>
            </a:r>
            <a:r>
              <a:rPr lang="ru-RU" sz="8000" dirty="0" err="1"/>
              <a:t>Комигражданпроекта</a:t>
            </a:r>
            <a:r>
              <a:rPr lang="ru-RU" sz="8000" dirty="0"/>
              <a:t>». В Печоре вышла замуж, в Печоре выросли, живут и работают её дети — дочь и сын. Двое внуков — внучка и внук. В настоящее время трудится в «</a:t>
            </a:r>
            <a:r>
              <a:rPr lang="ru-RU" sz="8000" dirty="0" err="1"/>
              <a:t>Печоржилкомхозе</a:t>
            </a:r>
            <a:r>
              <a:rPr lang="ru-RU" sz="8000" dirty="0"/>
              <a:t>» машинисткой на компьютере. Стихи пишет с 36 лет.  Начинала со  стихотворных поздравлений к праздникам, юбилеям, которые печатались в стенной газете «</a:t>
            </a:r>
            <a:r>
              <a:rPr lang="ru-RU" sz="8000" dirty="0" err="1"/>
              <a:t>Комигражданпроекта</a:t>
            </a:r>
            <a:r>
              <a:rPr lang="ru-RU" sz="8000" dirty="0"/>
              <a:t>». Первая серьезная проба пера — стихотворение «Из года в год», 1984 года.  Печатается в газете </a:t>
            </a:r>
            <a:r>
              <a:rPr lang="ru-RU" sz="8000" u="sng" dirty="0">
                <a:hlinkClick r:id="rId2"/>
              </a:rPr>
              <a:t>«Печорское время»</a:t>
            </a:r>
            <a:r>
              <a:rPr lang="ru-RU" sz="8000" dirty="0"/>
              <a:t> с 1991 года. </a:t>
            </a:r>
            <a:r>
              <a:rPr lang="ru-RU" sz="8000" b="1" dirty="0"/>
              <a:t>Стихи о смысле жизни, о мнимых и истинных нравственных ценностях. 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>   В 2003 году издательство «Печорское время» выпустило первый сборник стихов Людмилы Николаевны </a:t>
            </a:r>
            <a:r>
              <a:rPr lang="ru-RU" sz="8000" u="sng" dirty="0">
                <a:hlinkClick r:id="rId3"/>
              </a:rPr>
              <a:t>"Музыка чая"</a:t>
            </a:r>
            <a:r>
              <a:rPr lang="ru-RU" sz="8000" dirty="0"/>
              <a:t>. Большую часть сборника составляют стихи о любви и природе.</a:t>
            </a:r>
          </a:p>
          <a:p>
            <a:r>
              <a:rPr lang="ru-RU" sz="80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2600" y="0"/>
            <a:ext cx="10904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8914" name="Picture 2" descr="C:\Users\пк\Desktop\Печора ФОТО\pic2_070420121913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820472" cy="6264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980728"/>
            <a:ext cx="3495124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ЗИМНЯЯ ЗАРИСОВКА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Смотрю в застывшее окно: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 улице ещё темно.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 ночь прошла уже, и вот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Рассвет холодный настаёт.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Деревья съёжившись стоят,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 небо устремив свой взгляд: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«Мы солнца и тепла хотим».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Так надоевший всем мотив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Свистит февраль, сдувая снег.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Зима свой замедляет бег.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 рассветной зимней синеве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Сижу, мечтая о весне.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Борис ХВАТОВ</a:t>
            </a:r>
            <a:endParaRPr lang="ru-RU" dirty="0"/>
          </a:p>
        </p:txBody>
      </p:sp>
      <p:pic>
        <p:nvPicPr>
          <p:cNvPr id="39938" name="Picture 2" descr="C:\Users\пк\Desktop\Поэты ПЕЧОРЫ\Борис Хватов 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86466"/>
            <a:ext cx="3735089" cy="533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Борис Степанович Хватов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родился </a:t>
            </a:r>
            <a:r>
              <a:rPr lang="ru-RU" sz="1600" b="1" dirty="0"/>
              <a:t>в Вязниках Владимирской области. Окончив филологический факультет Горьковского государственного университета, в 1957 году молодым специалистом приехал в Печору. С тех пор Б.С. Хватов работает в школах города, преподает русский язык и литературу. Не один год работал и завучем, и директором школы. Его доклады звучали на педагогических чтениях в Ярославле и Сыктывкаре, неизменно получая высокую оценку.</a:t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Долголетний труд Б.С. </a:t>
            </a:r>
            <a:r>
              <a:rPr lang="ru-RU" sz="1600" b="1" dirty="0" err="1"/>
              <a:t>Хватова</a:t>
            </a:r>
            <a:r>
              <a:rPr lang="ru-RU" sz="1600" b="1" dirty="0"/>
              <a:t> и его мастерство педагога-наставника в 1996 году были отмечены почетным званием «Заслуженный учитель школ РСФСР».</a:t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Борис Степанович избирался депутатом Печорского горсовета. На протяжении всей работы в Печоре он принимал активное участие в общественной жизни города. Хватов — один из организаторов городского отделения общества «Мемориал», его усилиями создан и работает мемориальный музей при СОШ № 83.</a:t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Бориса Степановича </a:t>
            </a:r>
            <a:r>
              <a:rPr lang="ru-RU" sz="1600" b="1" dirty="0" err="1"/>
              <a:t>Хватова</a:t>
            </a:r>
            <a:r>
              <a:rPr lang="ru-RU" sz="1600" b="1" dirty="0"/>
              <a:t> знали в городе и как поэта и художника. Он – автор четырех стихотворных сборников. Его пейзажи не раз радовали </a:t>
            </a:r>
            <a:r>
              <a:rPr lang="ru-RU" sz="1600" b="1" dirty="0" err="1"/>
              <a:t>печорцев</a:t>
            </a:r>
            <a:r>
              <a:rPr lang="ru-RU" sz="1600" b="1" dirty="0"/>
              <a:t> на различных выставках, а в 1996 году в городском краеведческом музее была организована персональная выставка его работ.</a:t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В 2000 году ему присвоено звание «Почетный гражданин города Печоры».</a:t>
            </a:r>
          </a:p>
          <a:p>
            <a:endParaRPr lang="ru-RU" sz="16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0552" y="332656"/>
            <a:ext cx="10904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2" name="Picture 2" descr="C:\Users\пк\Desktop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904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1052736"/>
            <a:ext cx="6624121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Печорский край</a:t>
            </a:r>
            <a:endParaRPr lang="ru-RU" sz="4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Близка мне первозданная природа,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Леса печорские особенно близки,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Где смотрят из зеленого болота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Морошкины янтарные глазки.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Листвы опавшей горьковатый запах,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На соснах золотых следы смолы,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И чуть видны в темно-зеленых лапах</a:t>
            </a:r>
          </a:p>
          <a:p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Столетних елей мшистые </a:t>
            </a:r>
            <a:r>
              <a:rPr lang="ru-RU" sz="32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стволы…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6576" y="404664"/>
            <a:ext cx="10904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/>
              <a:t>      СПАСИБО </a:t>
            </a:r>
          </a:p>
          <a:p>
            <a:pPr>
              <a:buNone/>
            </a:pPr>
            <a:r>
              <a:rPr lang="ru-RU" sz="8000" b="1" dirty="0"/>
              <a:t> </a:t>
            </a:r>
            <a:r>
              <a:rPr lang="ru-RU" sz="8000" b="1" dirty="0" smtClean="0"/>
              <a:t>ЗА ВНИМАНИЕ !</a:t>
            </a:r>
            <a:endParaRPr lang="ru-RU" sz="8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Венера Семеновна Брежнева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 родилась в 1925 году в г. </a:t>
            </a:r>
            <a:r>
              <a:rPr lang="ru-RU" dirty="0" err="1"/>
              <a:t>Коврове</a:t>
            </a:r>
            <a:r>
              <a:rPr lang="ru-RU" dirty="0"/>
              <a:t> Владимирской области в семье рабочего. Стихи пишет со школьной скамьи, которые сначала печатались в стенгазете. Одним из первых было поэтическое сочинение к 1 мая. В юности, которая пришлась на военные годы, активно участвовала в художественной самодеятельности. После окончания фельдшерско-акушерской школы была направлена на работу в Коми АССР.  С 1946 года на Севере. 43 года отдано медицине. Много лет проработала старшей медицинской сестрой в районной больнице. Первое, опубликованное в газете «Ленинец» стихотворение, появилось в 1970 году. И потом, на протяжении более 15 лет, стихи регулярно печатались в городской газете. Особенно плодотворными стали 1970-е годы. </a:t>
            </a:r>
            <a:r>
              <a:rPr lang="ru-RU" sz="3800" b="1" dirty="0"/>
              <a:t>Темы в творчестве: Печора, любимые места города,  его улицы, северная природа. Немало строк посвящено труду врачей. Поэтическое слово поэтессы льется свободно и задушевно. Стихи подкупают своей искренностью.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пк\Desktop\Печора ФОТО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176817" cy="6048672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3568" y="455857"/>
            <a:ext cx="26642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Улица родная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Гаснут звезды в дымке предрассветной.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Затуманен узкий серп луны.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Бродят по Печорскому проспекту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Добрые предутренние сны.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Побывай на Площади Победы,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Где стоят у Вечного огня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Сосны, словно ветераны-деды,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Память павших земляков храня….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Ирина ДАНИЛОВА</a:t>
            </a:r>
            <a:endParaRPr lang="ru-RU" dirty="0"/>
          </a:p>
        </p:txBody>
      </p:sp>
      <p:pic>
        <p:nvPicPr>
          <p:cNvPr id="23554" name="Picture 2" descr="C:\Users\пк\Desktop\Поэты ПЕЧОРЫ\Ирина Данил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2368" y="1340768"/>
            <a:ext cx="3841839" cy="5267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Ирина Викторовна Данилова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родилась в 1957 году в городе Западная Двина Тверской области. С 1963 года проживает в Республике Коми, с 1968 – в Печоре. В 1975 году закончила СОШ № 87. Училась на факультете журналистики МГУ. После окончания университета работала в печорской городской газете «Ленинец». Стихи пишет с детства. Первые публикации связаны с «Литературной страницей» газеты «Ленинец». Автор поэтических сборников «Серебряное эхо» (1996), «Осенний карнавал» (1998). </a:t>
            </a:r>
            <a:r>
              <a:rPr lang="ru-RU" sz="3400" b="1" i="1" dirty="0"/>
              <a:t>Стихам свойствен психологизм и стремление к философскому осмыслению бытия. Автор вглядывается в окружающий мир, открывая в будничном и привычном новые грани бытия и оттенки чувств.</a:t>
            </a:r>
            <a:r>
              <a:rPr lang="ru-RU" dirty="0"/>
              <a:t> Член Союза журналистов России. В настоящее время проживает в Сыктывкаре.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2720" y="0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8" name="Picture 2" descr="C:\Users\пк\Desktop\Печора ФОТО\3391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40893" cy="6030671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897349" y="1523837"/>
            <a:ext cx="5236883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Мой город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какой он, мой город?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в снежном наряде.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Плотно пледом укутавшись,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Вздумал вздремнуть.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 чела его белого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Серебристые пряди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Разыгравшийся ветер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пытается сдуть….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Надежда ЕРЁМЕНКО</a:t>
            </a:r>
            <a:endParaRPr lang="ru-RU" dirty="0"/>
          </a:p>
        </p:txBody>
      </p:sp>
      <p:pic>
        <p:nvPicPr>
          <p:cNvPr id="26626" name="Picture 2" descr="C:\Users\пк\Desktop\Поэты ПЕЧОРЫ\Надежда Еремен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112568" cy="5267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Надежда Сергеевна Еременко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 родилась в 1941 году в Южном Казахстане. Детство пришлось на военные годы. Очень любила читать, особенно русские народные сказки за то, что в них Добро побеждает зло. В школе редактировала стенгазету, была членом литературного объединения при областной газете г. Джамбула. В 1956 году впервые опубликовано стихотворение «Бывшая» в областной газете.</a:t>
            </a:r>
          </a:p>
          <a:p>
            <a:r>
              <a:rPr lang="ru-RU" dirty="0"/>
              <a:t>За ее плечами большой жизненный путь. Работала на литейно-механическом заводе в Джамбуле, окончила вечернюю школу марксизма-ленинизма, в 1963 году вступила в ряды КПСС. С детства мечтала стать судоводителем. В 1964 году поступила в Печорское речное училище на вечернее отделение. Работала рулевым-мотористом на буксирных судах</a:t>
            </a:r>
            <a:r>
              <a:rPr lang="ru-RU" b="1" i="1" dirty="0"/>
              <a:t>. Писала стихи о реке Печоре, о речниках.</a:t>
            </a:r>
            <a:r>
              <a:rPr lang="ru-RU" dirty="0"/>
              <a:t> В 70-80 годы была корректором и корреспондентом промышленно-транспортного отдела в газете «Ленинец», корреспондентом в бассейновой газете «Речник Печоры». Печаталась в газетах «Ленинец», «Речник Печоры». В 1990-е годы и в настоящее время ее стихи публикуются в газетах «Печорское время», «Достоинство» (газета Коми республиканского отделения НПСР, Коми </a:t>
            </a:r>
            <a:r>
              <a:rPr lang="ru-RU" dirty="0" err="1"/>
              <a:t>рескома</a:t>
            </a:r>
            <a:r>
              <a:rPr lang="ru-RU" dirty="0"/>
              <a:t> КПРФ), «Ленин и Отечество».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406</Words>
  <Application>Microsoft Office PowerPoint</Application>
  <PresentationFormat>Экран (4:3)</PresentationFormat>
  <Paragraphs>102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Муниципальное образовательное учреждение «МОУ СОШ №2» г. Печоры</vt:lpstr>
      <vt:lpstr>Венера БРЕЖНЕВА</vt:lpstr>
      <vt:lpstr>Венера Семеновна Брежнева</vt:lpstr>
      <vt:lpstr>Слайд 4</vt:lpstr>
      <vt:lpstr>Ирина ДАНИЛОВА</vt:lpstr>
      <vt:lpstr>Ирина Викторовна Данилова </vt:lpstr>
      <vt:lpstr>Слайд 7</vt:lpstr>
      <vt:lpstr>Надежда ЕРЁМЕНКО</vt:lpstr>
      <vt:lpstr>Надежда Сергеевна Еременко</vt:lpstr>
      <vt:lpstr>Слайд 10</vt:lpstr>
      <vt:lpstr>Евгений ЛАЗАРЕВ</vt:lpstr>
      <vt:lpstr>Евгений Иннокентьевич Лазарев</vt:lpstr>
      <vt:lpstr>Слайд 13</vt:lpstr>
      <vt:lpstr>Вера МУРАШОВА</vt:lpstr>
      <vt:lpstr>Вера Николаевна Мурашова</vt:lpstr>
      <vt:lpstr>Слайд 16</vt:lpstr>
      <vt:lpstr>Юрий ПОЛЯКОВ</vt:lpstr>
      <vt:lpstr>Юрий Капитонович Поляков </vt:lpstr>
      <vt:lpstr>Слайд 19</vt:lpstr>
      <vt:lpstr>Людмила ПРУДНИЧЕНКОВА</vt:lpstr>
      <vt:lpstr>Лидмила Прудниченкова</vt:lpstr>
      <vt:lpstr>Слайд 22</vt:lpstr>
      <vt:lpstr>Борис ХВАТОВ</vt:lpstr>
      <vt:lpstr>Борис Степанович Хватов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13</cp:revision>
  <dcterms:created xsi:type="dcterms:W3CDTF">2014-01-19T12:54:09Z</dcterms:created>
  <dcterms:modified xsi:type="dcterms:W3CDTF">2014-01-19T15:19:49Z</dcterms:modified>
</cp:coreProperties>
</file>