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ya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8373F-8517-44EF-8AAB-D8D5C99839E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22F4C-DA27-41F4-AEFA-AC29F851A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981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E0EFF-EB8C-4B8E-90DC-9E3376075E21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A63DB-942F-47F6-9249-14DAE6875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83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0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1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2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7" y="5052551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143B-D45F-42CD-AF07-504E0817C1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9" y="3132296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143B-D45F-42CD-AF07-504E0817C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1" y="731525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143B-D45F-42CD-AF07-504E0817C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143B-D45F-42CD-AF07-504E0817C1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5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143B-D45F-42CD-AF07-504E0817C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143B-D45F-42CD-AF07-504E0817C1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143B-D45F-42CD-AF07-504E0817C1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143B-D45F-42CD-AF07-504E0817C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143B-D45F-42CD-AF07-504E0817C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6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143B-D45F-42CD-AF07-504E0817C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8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143B-D45F-42CD-AF07-504E0817C1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9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06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6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DC143B-D45F-42CD-AF07-504E0817C1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97" y="414908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Место роковой дуэли Пушкина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Виртуальная экскурсия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548680"/>
            <a:ext cx="4006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Государственное бюджетное </a:t>
            </a:r>
          </a:p>
          <a:p>
            <a:r>
              <a:rPr lang="ru-RU" dirty="0" smtClean="0"/>
              <a:t>общеобразовательное  учреждение</a:t>
            </a:r>
          </a:p>
          <a:p>
            <a:r>
              <a:rPr lang="ru-RU" dirty="0" smtClean="0"/>
              <a:t>школа № 595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61653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Трифонова Н.В.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77988" y="6349970"/>
            <a:ext cx="423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Санкт-Петербург, 2013 год</a:t>
            </a:r>
            <a:endParaRPr lang="ru-RU" dirty="0"/>
          </a:p>
        </p:txBody>
      </p:sp>
      <p:pic>
        <p:nvPicPr>
          <p:cNvPr id="1026" name="Picture 2" descr="C:\Users\Natalya\Desktop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" y="0"/>
            <a:ext cx="4351338" cy="42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anino - 'melodiya slez'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26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Natalya\Desktop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33" y="-20330"/>
            <a:ext cx="4613708" cy="687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Барельеф Пушкина работы скульптора М. Г.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Манизера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1890-х гг. на территории бывшей Комендантской дачи обосновалось скаковое общество. Предвидя возражения общественности, оно на свои средства огородило предполагаемое место дуэли деревянным забором, внутри которого был установлен небольшой постамент в виде четырехгранного столбика с гипсовым бюстом Пушкина. «Пушкинский уголок на скаковых задворках» — называли это место в столичной прессе.</a:t>
            </a:r>
          </a:p>
          <a:p>
            <a:pPr marL="45720" indent="0">
              <a:buNone/>
            </a:pPr>
            <a:endParaRPr lang="ru-RU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временем памятник обветшал, а потом и совсем разрушился. После 1917 г. здесь был разбит сквер и поставлен временный памятник. В 1937 г., к столетию со дня кончины поэта, на этом месте был сооружен обелиск, созданный по проекту архитектора А. И.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Лапирова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 барельефом Пушкина работы скульптора М. Г.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Манизера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5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37" y="530120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Надпись на обелиске: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«Место дуэли А.С. Пушкина 26/V-1799 – 29/I-1837»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25634" y="6309320"/>
            <a:ext cx="2514600" cy="365125"/>
          </a:xfrm>
        </p:spPr>
        <p:txBody>
          <a:bodyPr/>
          <a:lstStyle/>
          <a:p>
            <a:r>
              <a:rPr lang="ru-RU" dirty="0" smtClean="0"/>
              <a:t>Трифонова Н.В.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Natalya\Desktop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26151" cy="537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1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77" y="4365104"/>
            <a:ext cx="6552719" cy="230425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Стела на месте дуэли Пушкина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Надпись на стеле: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«Здесь на Черной речке 27 января (8 февраля) 1837 г. великий русский поэт А.С. Пушкин был смертельно ранен на дуэли»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496" y="6381328"/>
            <a:ext cx="2514600" cy="365125"/>
          </a:xfrm>
        </p:spPr>
        <p:txBody>
          <a:bodyPr/>
          <a:lstStyle/>
          <a:p>
            <a:r>
              <a:rPr lang="ru-RU" dirty="0" smtClean="0"/>
              <a:t>Трифонова Н.В.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Natalya\Desktop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" y="0"/>
            <a:ext cx="5622925" cy="44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5" y="4077072"/>
            <a:ext cx="6624736" cy="236713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Вторая стела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Надпись на стеле: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«Погиб поэт!- невольник чести -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Пал, оклеветанный молвой,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С свинцом в груди и жаждой мести,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Поникнув гордой головой!..»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                           М.Ю. Лермонтов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514600" cy="365125"/>
          </a:xfrm>
        </p:spPr>
        <p:txBody>
          <a:bodyPr/>
          <a:lstStyle/>
          <a:p>
            <a:r>
              <a:rPr lang="ru-RU" dirty="0" smtClean="0"/>
              <a:t>Трифонова Н.В.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Natalya\Desktop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0113" cy="4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Место дуэли, гравюра по рисунку В. Я.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Рейнгарда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504" y="6309320"/>
            <a:ext cx="2514600" cy="365125"/>
          </a:xfrm>
        </p:spPr>
        <p:txBody>
          <a:bodyPr/>
          <a:lstStyle/>
          <a:p>
            <a:r>
              <a:rPr lang="ru-RU" dirty="0" smtClean="0"/>
              <a:t>Трифонова Н.В.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Natalya\Desktop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" y="0"/>
            <a:ext cx="6434138" cy="44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Жорж Шарль Дантес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Natalya\Desktop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" y="-14968"/>
            <a:ext cx="4139817" cy="449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информации:</a:t>
            </a:r>
          </a:p>
          <a:p>
            <a:pPr marL="502920" indent="-457200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Пушкинские адреса в Санкт-Петербурге и Ленинградской области. Путеводитель». Санкт-Петербург, издательство «Нотабене», 1999 год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02920" indent="-457200"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http://family-history.ru/material/biography/mesto/pushkin/duel/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4624"/>
            <a:ext cx="6400800" cy="347472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дуэли Пушкина у Черной речки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Последняя дуэль Александра Сергеевича Пушкина состоялась 27 января (8 февраля) 1837 года в районе Чёрной речке у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Коломяжской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дороги, недалеко от Комендантской дачи. Точное место неизвестно, но согласно общепринятой точке зрения оно находится здесь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612576" y="6381328"/>
            <a:ext cx="2514600" cy="365125"/>
          </a:xfrm>
        </p:spPr>
        <p:txBody>
          <a:bodyPr/>
          <a:lstStyle/>
          <a:p>
            <a:r>
              <a:rPr lang="ru-RU" dirty="0" smtClean="0"/>
              <a:t>Трифонова Н.В.</a:t>
            </a:r>
            <a:endParaRPr lang="ru-RU" dirty="0"/>
          </a:p>
        </p:txBody>
      </p:sp>
      <p:pic>
        <p:nvPicPr>
          <p:cNvPr id="2050" name="Picture 2" descr="C:\Users\Natalya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2035175"/>
            <a:ext cx="6846887" cy="48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Обелиск на месте дуэли Пушкина</a:t>
            </a:r>
          </a:p>
          <a:p>
            <a:pPr marL="4572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Обелиск открыт 8 февраля 1937 года (к 100-летнему юбилею Пушкина), стелы открыты в 1962 году.</a:t>
            </a:r>
          </a:p>
          <a:p>
            <a:pPr marL="45720" indent="0" algn="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Архитекторы: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Лапиров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Абрам Ильич.</a:t>
            </a:r>
          </a:p>
          <a:p>
            <a:pPr marL="45720" indent="0" algn="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Катонин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Евгений Иванович.</a:t>
            </a:r>
          </a:p>
          <a:p>
            <a:pPr marL="45720" indent="0" algn="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Скульптор: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Манизер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Матвей Генрихович.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98" y="6381328"/>
            <a:ext cx="2514600" cy="365125"/>
          </a:xfrm>
        </p:spPr>
        <p:txBody>
          <a:bodyPr/>
          <a:lstStyle/>
          <a:p>
            <a:r>
              <a:rPr lang="ru-RU" dirty="0" smtClean="0"/>
              <a:t>Трифонова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7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488198"/>
            <a:ext cx="2514600" cy="365125"/>
          </a:xfrm>
        </p:spPr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pic>
        <p:nvPicPr>
          <p:cNvPr id="3074" name="Picture 2" descr="C:\Users\Natalya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534888" y="6502009"/>
            <a:ext cx="2514600" cy="365125"/>
          </a:xfrm>
        </p:spPr>
        <p:txBody>
          <a:bodyPr/>
          <a:lstStyle/>
          <a:p>
            <a:r>
              <a:rPr lang="ru-RU" dirty="0" smtClean="0"/>
              <a:t>Трифонова Н.В.</a:t>
            </a:r>
            <a:endParaRPr lang="ru-RU" dirty="0"/>
          </a:p>
        </p:txBody>
      </p:sp>
      <p:pic>
        <p:nvPicPr>
          <p:cNvPr id="4098" name="Picture 2" descr="C:\Users\Natalya\Desktop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74" y="0"/>
            <a:ext cx="4986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2177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несколько лет после гибели А. С. Пушкина на месте его дуэли с Ж. Дантесом появился первый памятный знак — дощечка с надписью: «27 января 1837 года против сего места упал смертельно раненный на поединке Пушкин». В 1858 г. издатель Я. А. Исаков обратился к бывшему секунданту поэта К.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Данзасу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просьбой показать ему место дуэли. Исаков собирался приложить изображение этого места к своему изданию сочинений поэта. Художник И. Криницкий выполнил рисунок. К нему был прикреплен кусочек березовой коры и сделана следующая надпись: «Место дуэли Пушкина близ Комендантской дачи, по указанию Я. А. Исакова».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9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Natalya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140" y="0"/>
            <a:ext cx="5134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Natalya\Desktop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" y="0"/>
            <a:ext cx="9172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433784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«Пушкин на дуэли». Адриан Волков, 1860-е гг.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1860-х гг. К.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Данзас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давал советы художнику А. Волкову, работавшему над картиной «Пушкин на дуэли», и побывал с ним на месте поединка. В ту пору здесь уже стоял небольшой столбик с дощечкой, на которой были написаны строки М. Ю. Лермонтова:</a:t>
            </a:r>
          </a:p>
          <a:p>
            <a:pPr marL="4572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вынесла душа поэта 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Позора мелочных обид, 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Восстал он против мнений света 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Один, как прежде, и — убит!</a:t>
            </a:r>
          </a:p>
          <a:p>
            <a:pPr marL="4572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Ниже были приведены слова Александра Пушкина:</a:t>
            </a:r>
          </a:p>
          <a:p>
            <a:pPr marL="4572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памятник себе воздвиг нерукотворный, 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нему не зарастет народная тропа...</a:t>
            </a:r>
          </a:p>
          <a:p>
            <a:pPr marL="4572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 января 1887 г. на месте дуэли была отслужена первая панихида. На ней присутствовали старший сын поэта А. А. Пушкин, а также писатели, журналисты и воспитанники старших курсов Александровского лицея.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Трифонова Н.В.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591</Words>
  <Application>Microsoft Office PowerPoint</Application>
  <PresentationFormat>Экран (4:3)</PresentationFormat>
  <Paragraphs>56</Paragraphs>
  <Slides>17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Место роковой дуэли Пушкина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Надпись на обелиске: «Место дуэли А.С. Пушкина 26/V-1799 – 29/I-1837»</vt:lpstr>
      <vt:lpstr>Стела на месте дуэли Пушкина Надпись на стеле: «Здесь на Черной речке 27 января (8 февраля) 1837 г. великий русский поэт А.С. Пушкин был смертельно ранен на дуэли»</vt:lpstr>
      <vt:lpstr>Вторая стела Надпись на стеле:  «Погиб поэт!- невольник чести -  Пал, оклеветанный молвой,  С свинцом в груди и жаждой мести,  Поникнув гордой головой!..»                                 М.Ю. Лермонтов</vt:lpstr>
      <vt:lpstr>Место дуэли, гравюра по рисунку В. Я. Рейнгарда</vt:lpstr>
      <vt:lpstr>Жорж Шарль Дантес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роковой дуэли Пушкина</dc:title>
  <dc:creator>Паршакова НА</dc:creator>
  <cp:lastModifiedBy>Natalya</cp:lastModifiedBy>
  <cp:revision>30</cp:revision>
  <dcterms:created xsi:type="dcterms:W3CDTF">2014-01-18T09:49:09Z</dcterms:created>
  <dcterms:modified xsi:type="dcterms:W3CDTF">2014-02-10T15:45:41Z</dcterms:modified>
</cp:coreProperties>
</file>