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4" r:id="rId4"/>
    <p:sldId id="257" r:id="rId5"/>
    <p:sldId id="258" r:id="rId6"/>
    <p:sldId id="259" r:id="rId7"/>
    <p:sldId id="260" r:id="rId8"/>
    <p:sldId id="262"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79983F2-DE2A-4F1C-8DB3-448609AD0031}"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79983F2-DE2A-4F1C-8DB3-448609AD003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79983F2-DE2A-4F1C-8DB3-448609AD003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79983F2-DE2A-4F1C-8DB3-448609AD003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79983F2-DE2A-4F1C-8DB3-448609AD0031}"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79983F2-DE2A-4F1C-8DB3-448609AD003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79983F2-DE2A-4F1C-8DB3-448609AD003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79983F2-DE2A-4F1C-8DB3-448609AD003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79983F2-DE2A-4F1C-8DB3-448609AD0031}"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79983F2-DE2A-4F1C-8DB3-448609AD003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FC725B06-8E36-4131-9385-B6808E45C770}" type="datetimeFigureOut">
              <a:rPr lang="ru-RU" smtClean="0"/>
              <a:t>20.01.2014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79983F2-DE2A-4F1C-8DB3-448609AD0031}"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C725B06-8E36-4131-9385-B6808E45C770}" type="datetimeFigureOut">
              <a:rPr lang="ru-RU" smtClean="0"/>
              <a:t>20.01.2014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79983F2-DE2A-4F1C-8DB3-448609AD0031}"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204864"/>
            <a:ext cx="7772400" cy="1470025"/>
          </a:xfrm>
        </p:spPr>
        <p:txBody>
          <a:bodyPr>
            <a:normAutofit/>
          </a:bodyPr>
          <a:lstStyle/>
          <a:p>
            <a:r>
              <a:rPr lang="en-US" b="1" dirty="0" smtClean="0"/>
              <a:t>                             </a:t>
            </a:r>
            <a:r>
              <a:rPr lang="en-US" sz="6700" b="1" dirty="0" smtClean="0"/>
              <a:t> </a:t>
            </a:r>
            <a:endParaRPr lang="ru-RU" dirty="0"/>
          </a:p>
        </p:txBody>
      </p:sp>
      <p:sp>
        <p:nvSpPr>
          <p:cNvPr id="3" name="Подзаголовок 2"/>
          <p:cNvSpPr>
            <a:spLocks noGrp="1"/>
          </p:cNvSpPr>
          <p:nvPr>
            <p:ph type="subTitle" idx="1"/>
          </p:nvPr>
        </p:nvSpPr>
        <p:spPr/>
        <p:txBody>
          <a:bodyPr/>
          <a:lstStyle/>
          <a:p>
            <a:endParaRPr lang="ru-RU" dirty="0"/>
          </a:p>
        </p:txBody>
      </p:sp>
      <p:sp>
        <p:nvSpPr>
          <p:cNvPr id="5" name="Прямоугольник 4"/>
          <p:cNvSpPr/>
          <p:nvPr/>
        </p:nvSpPr>
        <p:spPr>
          <a:xfrm rot="10800000" flipV="1">
            <a:off x="323528" y="-333681"/>
            <a:ext cx="7615322" cy="5816977"/>
          </a:xfrm>
          <a:prstGeom prst="rect">
            <a:avLst/>
          </a:prstGeom>
        </p:spPr>
        <p:txBody>
          <a:bodyPr wrap="square">
            <a:spAutoFit/>
          </a:bodyPr>
          <a:lstStyle/>
          <a:p>
            <a:r>
              <a:rPr lang="en-US" sz="5400" b="1" dirty="0" smtClean="0"/>
              <a:t> </a:t>
            </a:r>
          </a:p>
          <a:p>
            <a:endParaRPr lang="en-US" sz="5400" b="1" dirty="0"/>
          </a:p>
          <a:p>
            <a:r>
              <a:rPr lang="ru-RU" sz="6600" b="1" dirty="0" err="1" smtClean="0"/>
              <a:t>Еллар</a:t>
            </a:r>
            <a:r>
              <a:rPr lang="ru-RU" sz="6600" b="1" dirty="0" smtClean="0"/>
              <a:t> </a:t>
            </a:r>
            <a:r>
              <a:rPr lang="en-US" sz="6600" b="1" dirty="0" smtClean="0"/>
              <a:t>   </a:t>
            </a:r>
          </a:p>
          <a:p>
            <a:r>
              <a:rPr lang="en-US" sz="6600" b="1" dirty="0" smtClean="0"/>
              <a:t>               h</a:t>
            </a:r>
            <a:r>
              <a:rPr lang="ru-RU" sz="6600" b="1" dirty="0" err="1" smtClean="0"/>
              <a:t>әм</a:t>
            </a:r>
            <a:endParaRPr lang="en-US" sz="6600" b="1" dirty="0" smtClean="0"/>
          </a:p>
          <a:p>
            <a:r>
              <a:rPr lang="en-US" sz="6600" b="1" dirty="0" smtClean="0"/>
              <a:t>                </a:t>
            </a:r>
            <a:r>
              <a:rPr lang="ru-RU" sz="6600" b="1" dirty="0" smtClean="0"/>
              <a:t> </a:t>
            </a:r>
            <a:endParaRPr lang="en-US" sz="6600" b="1" dirty="0" smtClean="0"/>
          </a:p>
          <a:p>
            <a:r>
              <a:rPr lang="en-US" sz="6600" b="1" dirty="0"/>
              <a:t> </a:t>
            </a:r>
            <a:r>
              <a:rPr lang="en-US" sz="6600" b="1" dirty="0" smtClean="0"/>
              <a:t>                 </a:t>
            </a:r>
            <a:r>
              <a:rPr lang="ru-RU" sz="6600" b="1" dirty="0" err="1" smtClean="0"/>
              <a:t>җырлар</a:t>
            </a:r>
            <a:endParaRPr lang="ru-RU" sz="6600" b="1" dirty="0"/>
          </a:p>
        </p:txBody>
      </p:sp>
      <p:pic>
        <p:nvPicPr>
          <p:cNvPr id="1028" name="Picture 4" descr="Анимашки Цветы"/>
          <p:cNvPicPr>
            <a:picLocks noChangeAspect="1" noChangeArrowheads="1" noCrop="1"/>
          </p:cNvPicPr>
          <p:nvPr/>
        </p:nvPicPr>
        <p:blipFill>
          <a:blip r:embed="rId2" cstate="print"/>
          <a:srcRect/>
          <a:stretch>
            <a:fillRect/>
          </a:stretch>
        </p:blipFill>
        <p:spPr bwMode="auto">
          <a:xfrm rot="2215537">
            <a:off x="5352530" y="940142"/>
            <a:ext cx="3161469" cy="197591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Прямоугольник 3"/>
          <p:cNvSpPr/>
          <p:nvPr/>
        </p:nvSpPr>
        <p:spPr>
          <a:xfrm>
            <a:off x="3347864" y="1700808"/>
            <a:ext cx="5040560" cy="3477875"/>
          </a:xfrm>
          <a:prstGeom prst="rect">
            <a:avLst/>
          </a:prstGeom>
        </p:spPr>
        <p:txBody>
          <a:bodyPr wrap="square">
            <a:spAutoFit/>
          </a:bodyPr>
          <a:lstStyle/>
          <a:p>
            <a:r>
              <a:rPr lang="en-US" sz="5400" b="1" dirty="0" smtClean="0"/>
              <a:t> </a:t>
            </a:r>
          </a:p>
          <a:p>
            <a:r>
              <a:rPr lang="en-US" sz="5400" b="1" dirty="0"/>
              <a:t> </a:t>
            </a:r>
            <a:r>
              <a:rPr lang="en-US" sz="5400" b="1" dirty="0" smtClean="0"/>
              <a:t>  </a:t>
            </a:r>
            <a:r>
              <a:rPr lang="ru-RU" sz="5400" b="1" dirty="0" err="1" smtClean="0"/>
              <a:t>Рөстәм</a:t>
            </a:r>
            <a:r>
              <a:rPr lang="ru-RU" sz="5400" b="1" dirty="0" smtClean="0"/>
              <a:t> </a:t>
            </a:r>
            <a:r>
              <a:rPr lang="en-US" sz="5400" b="1" dirty="0" smtClean="0"/>
              <a:t>  </a:t>
            </a:r>
            <a:r>
              <a:rPr lang="tt-RU" sz="5400" b="1" dirty="0" smtClean="0"/>
              <a:t>                                                                                                                                    </a:t>
            </a:r>
            <a:r>
              <a:rPr lang="ru-RU" sz="5400" b="1" dirty="0" err="1" smtClean="0"/>
              <a:t>Яхин</a:t>
            </a:r>
            <a:r>
              <a:rPr lang="ru-RU" dirty="0" smtClean="0"/>
              <a:t/>
            </a:r>
            <a:br>
              <a:rPr lang="ru-RU" dirty="0" smtClean="0"/>
            </a:br>
            <a:r>
              <a:rPr lang="en-US" sz="4000" dirty="0" smtClean="0"/>
              <a:t>          </a:t>
            </a:r>
            <a:r>
              <a:rPr lang="ru-RU" sz="4000" i="1" dirty="0" smtClean="0"/>
              <a:t>(1921–1993)</a:t>
            </a:r>
            <a:r>
              <a:rPr lang="ru-RU" dirty="0" smtClean="0"/>
              <a:t/>
            </a:r>
            <a:br>
              <a:rPr lang="ru-RU" dirty="0" smtClean="0"/>
            </a:br>
            <a:endParaRPr lang="ru-RU" dirty="0"/>
          </a:p>
        </p:txBody>
      </p:sp>
      <p:pic>
        <p:nvPicPr>
          <p:cNvPr id="5122" name="Picture 2" descr="http://matbugat.ru/pics/news/news_5119.jpg"/>
          <p:cNvPicPr>
            <a:picLocks noChangeAspect="1" noChangeArrowheads="1"/>
          </p:cNvPicPr>
          <p:nvPr/>
        </p:nvPicPr>
        <p:blipFill>
          <a:blip r:embed="rId2" cstate="print"/>
          <a:srcRect/>
          <a:stretch>
            <a:fillRect/>
          </a:stretch>
        </p:blipFill>
        <p:spPr bwMode="auto">
          <a:xfrm>
            <a:off x="323528" y="836712"/>
            <a:ext cx="3168352" cy="5112568"/>
          </a:xfrm>
          <a:prstGeom prst="rect">
            <a:avLst/>
          </a:prstGeom>
          <a:noFill/>
        </p:spPr>
      </p:pic>
      <p:pic>
        <p:nvPicPr>
          <p:cNvPr id="5126" name="Picture 6" descr="Анимашки Цветы"/>
          <p:cNvPicPr>
            <a:picLocks noChangeAspect="1" noChangeArrowheads="1" noCrop="1"/>
          </p:cNvPicPr>
          <p:nvPr/>
        </p:nvPicPr>
        <p:blipFill>
          <a:blip r:embed="rId3" cstate="print"/>
          <a:srcRect/>
          <a:stretch>
            <a:fillRect/>
          </a:stretch>
        </p:blipFill>
        <p:spPr bwMode="auto">
          <a:xfrm>
            <a:off x="4355976" y="4941168"/>
            <a:ext cx="3714750" cy="714375"/>
          </a:xfrm>
          <a:prstGeom prst="rect">
            <a:avLst/>
          </a:prstGeom>
          <a:noFill/>
        </p:spPr>
      </p:pic>
    </p:spTree>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980728"/>
            <a:ext cx="8686800" cy="432048"/>
          </a:xfrm>
        </p:spPr>
        <p:txBody>
          <a:bodyPr>
            <a:normAutofit fontScale="90000"/>
          </a:bodyPr>
          <a:lstStyle/>
          <a:p>
            <a:pPr algn="l"/>
            <a:r>
              <a:rPr lang="tt-RU" sz="4000" dirty="0" smtClean="0"/>
              <a:t/>
            </a:r>
            <a:br>
              <a:rPr lang="tt-RU" sz="4000" dirty="0" smtClean="0"/>
            </a:br>
            <a:r>
              <a:rPr lang="tt-RU" sz="4000" dirty="0" smtClean="0"/>
              <a:t/>
            </a:r>
            <a:br>
              <a:rPr lang="tt-RU" sz="4000" dirty="0" smtClean="0"/>
            </a:br>
            <a:r>
              <a:rPr lang="tt-RU" sz="4000" dirty="0"/>
              <a:t/>
            </a:r>
            <a:br>
              <a:rPr lang="tt-RU" sz="4000" dirty="0"/>
            </a:br>
            <a:r>
              <a:rPr lang="tt-RU" sz="4000" dirty="0" smtClean="0"/>
              <a:t/>
            </a:r>
            <a:br>
              <a:rPr lang="tt-RU" sz="4000" dirty="0" smtClean="0"/>
            </a:br>
            <a:r>
              <a:rPr lang="tt-RU" sz="4000" dirty="0"/>
              <a:t/>
            </a:r>
            <a:br>
              <a:rPr lang="tt-RU" sz="4000" dirty="0"/>
            </a:br>
            <a:r>
              <a:rPr lang="tt-RU" sz="4000" dirty="0" smtClean="0"/>
              <a:t>   </a:t>
            </a:r>
            <a:r>
              <a:rPr lang="tt-RU" sz="4900" dirty="0" smtClean="0"/>
              <a:t>“Мин сине үземчә генә яратам...” </a:t>
            </a:r>
            <a:r>
              <a:rPr lang="tt-RU" sz="4000" dirty="0" smtClean="0"/>
              <a:t/>
            </a:r>
            <a:br>
              <a:rPr lang="tt-RU" sz="4000" dirty="0" smtClean="0"/>
            </a:br>
            <a:r>
              <a:rPr lang="tt-RU" sz="4000" dirty="0"/>
              <a:t> </a:t>
            </a:r>
            <a:r>
              <a:rPr lang="tt-RU" sz="4000" dirty="0" smtClean="0"/>
              <a:t>                                   </a:t>
            </a:r>
            <a:br>
              <a:rPr lang="tt-RU" sz="4000" dirty="0" smtClean="0"/>
            </a:br>
            <a:r>
              <a:rPr lang="tt-RU" sz="4000" dirty="0"/>
              <a:t/>
            </a:r>
            <a:br>
              <a:rPr lang="tt-RU" sz="4000" dirty="0"/>
            </a:br>
            <a:r>
              <a:rPr lang="tt-RU" sz="4000" dirty="0" smtClean="0"/>
              <a:t/>
            </a:r>
            <a:br>
              <a:rPr lang="tt-RU" sz="4000" dirty="0" smtClean="0"/>
            </a:br>
            <a:r>
              <a:rPr lang="tt-RU" sz="4000" dirty="0" smtClean="0"/>
              <a:t>                                    </a:t>
            </a:r>
            <a:r>
              <a:rPr lang="tt-RU" sz="4900" b="1" dirty="0" smtClean="0"/>
              <a:t>Рөстәм Яхин </a:t>
            </a:r>
            <a:r>
              <a:rPr lang="tt-RU" sz="3600" dirty="0" smtClean="0"/>
              <a:t/>
            </a:r>
            <a:br>
              <a:rPr lang="tt-RU" sz="3600" dirty="0" smtClean="0"/>
            </a:br>
            <a:r>
              <a:rPr lang="tt-RU" sz="3600" dirty="0"/>
              <a:t> </a:t>
            </a:r>
            <a:r>
              <a:rPr lang="tt-RU" sz="3600" dirty="0" smtClean="0"/>
              <a:t>                                       </a:t>
            </a:r>
            <a:r>
              <a:rPr lang="tt-RU" sz="3600" i="1" dirty="0" smtClean="0"/>
              <a:t> һәм аның  хатыны</a:t>
            </a:r>
            <a:r>
              <a:rPr lang="tt-RU" sz="3600" dirty="0" smtClean="0"/>
              <a:t/>
            </a:r>
            <a:br>
              <a:rPr lang="tt-RU" sz="3600" dirty="0" smtClean="0"/>
            </a:br>
            <a:r>
              <a:rPr lang="tt-RU" sz="3600" dirty="0"/>
              <a:t> </a:t>
            </a:r>
            <a:r>
              <a:rPr lang="tt-RU" sz="3600" dirty="0" smtClean="0"/>
              <a:t>                                 </a:t>
            </a:r>
            <a:r>
              <a:rPr lang="tt-RU" b="1" dirty="0" smtClean="0"/>
              <a:t>Хәлимә Таҗетдинова</a:t>
            </a:r>
            <a:r>
              <a:rPr lang="tt-RU" sz="3600" b="1" dirty="0" smtClean="0"/>
              <a:t> </a:t>
            </a:r>
            <a:r>
              <a:rPr lang="tt-RU" sz="4000" b="1" dirty="0" smtClean="0"/>
              <a:t>                                 </a:t>
            </a:r>
            <a:endParaRPr lang="ru-RU" sz="4000" b="1" dirty="0"/>
          </a:p>
        </p:txBody>
      </p:sp>
      <p:pic>
        <p:nvPicPr>
          <p:cNvPr id="20482" name="Picture 2" descr="http://im6-tub-ru.yandex.net/i?id=39341102-39-72&amp;n=21"/>
          <p:cNvPicPr>
            <a:picLocks noChangeAspect="1" noChangeArrowheads="1"/>
          </p:cNvPicPr>
          <p:nvPr/>
        </p:nvPicPr>
        <p:blipFill>
          <a:blip r:embed="rId2" cstate="print"/>
          <a:srcRect/>
          <a:stretch>
            <a:fillRect/>
          </a:stretch>
        </p:blipFill>
        <p:spPr bwMode="auto">
          <a:xfrm>
            <a:off x="300016" y="1484784"/>
            <a:ext cx="2687808" cy="4248472"/>
          </a:xfrm>
          <a:prstGeom prst="rect">
            <a:avLst/>
          </a:prstGeom>
          <a:noFill/>
        </p:spPr>
      </p:pic>
      <p:pic>
        <p:nvPicPr>
          <p:cNvPr id="20484" name="Picture 4" descr="Анимашки Цветы"/>
          <p:cNvPicPr>
            <a:picLocks noChangeAspect="1" noChangeArrowheads="1" noCrop="1"/>
          </p:cNvPicPr>
          <p:nvPr/>
        </p:nvPicPr>
        <p:blipFill>
          <a:blip r:embed="rId3" cstate="print"/>
          <a:srcRect/>
          <a:stretch>
            <a:fillRect/>
          </a:stretch>
        </p:blipFill>
        <p:spPr bwMode="auto">
          <a:xfrm>
            <a:off x="3779912" y="5301208"/>
            <a:ext cx="4248472" cy="792088"/>
          </a:xfrm>
          <a:prstGeom prst="rect">
            <a:avLst/>
          </a:prstGeom>
          <a:noFill/>
        </p:spPr>
      </p:pic>
    </p:spTree>
  </p:cSld>
  <p:clrMapOvr>
    <a:masterClrMapping/>
  </p:clrMapOvr>
  <p:transition>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5400" dirty="0" smtClean="0"/>
              <a:t/>
            </a:r>
            <a:br>
              <a:rPr lang="en-US" sz="5400" dirty="0" smtClean="0"/>
            </a:br>
            <a:r>
              <a:rPr lang="en-US" sz="5400" dirty="0"/>
              <a:t/>
            </a:r>
            <a:br>
              <a:rPr lang="en-US" sz="5400" dirty="0"/>
            </a:br>
            <a:r>
              <a:rPr lang="en-US" sz="5400" dirty="0" smtClean="0"/>
              <a:t/>
            </a:r>
            <a:br>
              <a:rPr lang="en-US" sz="5400" dirty="0" smtClean="0"/>
            </a:br>
            <a:r>
              <a:rPr lang="en-US" sz="5400" dirty="0"/>
              <a:t/>
            </a:r>
            <a:br>
              <a:rPr lang="en-US" sz="5400" dirty="0"/>
            </a:br>
            <a:r>
              <a:rPr lang="en-US" sz="5400" dirty="0" smtClean="0"/>
              <a:t/>
            </a:r>
            <a:br>
              <a:rPr lang="en-US" sz="5400" dirty="0" smtClean="0"/>
            </a:br>
            <a:r>
              <a:rPr lang="ru-RU" sz="5400" dirty="0" err="1" smtClean="0"/>
              <a:t>Рөстәм </a:t>
            </a:r>
            <a:r>
              <a:rPr lang="ru-RU" sz="5400" dirty="0" err="1"/>
              <a:t>Яхин</a:t>
            </a:r>
            <a:r>
              <a:rPr lang="ru-RU" sz="5400" dirty="0"/>
              <a:t> 1921 </a:t>
            </a:r>
            <a:r>
              <a:rPr lang="ru-RU" sz="5400" dirty="0" err="1"/>
              <a:t>елның </a:t>
            </a:r>
            <a:r>
              <a:rPr lang="ru-RU" sz="5400" dirty="0"/>
              <a:t>16 </a:t>
            </a:r>
            <a:r>
              <a:rPr lang="ru-RU" sz="5400" dirty="0" err="1"/>
              <a:t>августында</a:t>
            </a:r>
            <a:r>
              <a:rPr lang="ru-RU" sz="5400" dirty="0"/>
              <a:t> </a:t>
            </a:r>
            <a:r>
              <a:rPr lang="ru-RU" sz="5400" dirty="0" err="1"/>
              <a:t>Казанда</a:t>
            </a:r>
            <a:r>
              <a:rPr lang="ru-RU" sz="5400" dirty="0"/>
              <a:t> </a:t>
            </a:r>
            <a:r>
              <a:rPr lang="ru-RU" sz="5400" dirty="0" err="1"/>
              <a:t>туган</a:t>
            </a:r>
            <a:r>
              <a:rPr lang="ru-RU" sz="5400" dirty="0"/>
              <a:t>.</a:t>
            </a:r>
          </a:p>
        </p:txBody>
      </p:sp>
      <p:pic>
        <p:nvPicPr>
          <p:cNvPr id="9220" name="Picture 4" descr="Анимашки Цветы"/>
          <p:cNvPicPr>
            <a:picLocks noChangeAspect="1" noChangeArrowheads="1" noCrop="1"/>
          </p:cNvPicPr>
          <p:nvPr/>
        </p:nvPicPr>
        <p:blipFill>
          <a:blip r:embed="rId2" cstate="print"/>
          <a:srcRect/>
          <a:stretch>
            <a:fillRect/>
          </a:stretch>
        </p:blipFill>
        <p:spPr bwMode="auto">
          <a:xfrm rot="1021054">
            <a:off x="2209357" y="4906596"/>
            <a:ext cx="4747844" cy="1095657"/>
          </a:xfrm>
          <a:prstGeom prst="rect">
            <a:avLst/>
          </a:prstGeom>
          <a:noFill/>
        </p:spPr>
      </p:pic>
    </p:spTree>
  </p:cSld>
  <p:clrMapOvr>
    <a:masterClrMapping/>
  </p:clrMapOvr>
  <p:transition>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0648"/>
            <a:ext cx="8229600" cy="11430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ru-RU" sz="5300" dirty="0" err="1" smtClean="0"/>
              <a:t>Рөстәм </a:t>
            </a:r>
            <a:r>
              <a:rPr lang="ru-RU" sz="5300" dirty="0" err="1"/>
              <a:t>Яхин</a:t>
            </a:r>
            <a:r>
              <a:rPr lang="ru-RU" sz="5300" dirty="0"/>
              <a:t> </a:t>
            </a:r>
            <a:r>
              <a:rPr lang="ru-RU" dirty="0"/>
              <a:t>— </a:t>
            </a:r>
            <a:r>
              <a:rPr lang="ru-RU" i="1" dirty="0"/>
              <a:t>оста пианист. </a:t>
            </a:r>
            <a:r>
              <a:rPr lang="ru-RU" i="1" dirty="0" err="1"/>
              <a:t>Ул</a:t>
            </a:r>
            <a:r>
              <a:rPr lang="ru-RU" i="1" dirty="0"/>
              <a:t> </a:t>
            </a:r>
            <a:r>
              <a:rPr lang="ru-RU" i="1" dirty="0" err="1"/>
              <a:t>тирән эчтәлекле җырлар, </a:t>
            </a:r>
            <a:r>
              <a:rPr lang="ru-RU" i="1" dirty="0"/>
              <a:t>фортепиано </a:t>
            </a:r>
            <a:r>
              <a:rPr lang="ru-RU" i="1" dirty="0" err="1"/>
              <a:t>өчен әсәрләр </a:t>
            </a:r>
            <a:r>
              <a:rPr lang="ru-RU" i="1" dirty="0"/>
              <a:t>авторы. Татарстан </a:t>
            </a:r>
            <a:r>
              <a:rPr lang="ru-RU" i="1" dirty="0" err="1"/>
              <a:t>Республикасының Дәүләт </a:t>
            </a:r>
            <a:r>
              <a:rPr lang="ru-RU" i="1" dirty="0"/>
              <a:t>гимны авторы.</a:t>
            </a:r>
          </a:p>
        </p:txBody>
      </p:sp>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435280" cy="5818658"/>
          </a:xfrm>
        </p:spPr>
        <p:txBody>
          <a:bodyPr>
            <a:normAutofit fontScale="90000"/>
          </a:bodyPr>
          <a:lstStyle/>
          <a:p>
            <a:r>
              <a:rPr lang="ru-RU" sz="2700" b="1" dirty="0"/>
              <a:t>Татарстан </a:t>
            </a:r>
            <a:r>
              <a:rPr lang="ru-RU" sz="2700" b="1" dirty="0" err="1"/>
              <a:t>гимнының сүзләре</a:t>
            </a:r>
            <a:r>
              <a:rPr lang="ru-RU" sz="2700" b="1" dirty="0"/>
              <a:t>:</a:t>
            </a:r>
            <a:r>
              <a:rPr lang="ru-RU" sz="2000" dirty="0" smtClean="0"/>
              <a:t/>
            </a:r>
            <a:br>
              <a:rPr lang="ru-RU" sz="2000" dirty="0" smtClean="0"/>
            </a:br>
            <a:r>
              <a:rPr lang="en-US" sz="2000" dirty="0" smtClean="0"/>
              <a:t/>
            </a:r>
            <a:br>
              <a:rPr lang="en-US" sz="2000" dirty="0" smtClean="0"/>
            </a:br>
            <a:r>
              <a:rPr lang="ru-RU" sz="2000" dirty="0" err="1" smtClean="0"/>
              <a:t>Мәңге </a:t>
            </a:r>
            <a:r>
              <a:rPr lang="ru-RU" sz="2000" dirty="0" err="1"/>
              <a:t>яшә, газиз</a:t>
            </a:r>
            <a:r>
              <a:rPr lang="ru-RU" sz="2000" dirty="0"/>
              <a:t> </a:t>
            </a:r>
            <a:r>
              <a:rPr lang="ru-RU" sz="2000" dirty="0" err="1"/>
              <a:t>Ватаныбыз</a:t>
            </a:r>
            <a:r>
              <a:rPr lang="ru-RU" sz="2000" dirty="0"/>
              <a:t>,</a:t>
            </a:r>
            <a:r>
              <a:rPr lang="ru-RU" sz="2000" dirty="0" smtClean="0"/>
              <a:t/>
            </a:r>
            <a:br>
              <a:rPr lang="ru-RU" sz="2000" dirty="0" smtClean="0"/>
            </a:br>
            <a:r>
              <a:rPr lang="ru-RU" sz="2000" dirty="0" err="1"/>
              <a:t>Халкым</a:t>
            </a:r>
            <a:r>
              <a:rPr lang="ru-RU" sz="2000" dirty="0"/>
              <a:t> </a:t>
            </a:r>
            <a:r>
              <a:rPr lang="ru-RU" sz="2000" dirty="0" err="1"/>
              <a:t>тели</a:t>
            </a:r>
            <a:r>
              <a:rPr lang="ru-RU" sz="2000" dirty="0"/>
              <a:t> </a:t>
            </a:r>
            <a:r>
              <a:rPr lang="ru-RU" sz="2000" dirty="0" err="1"/>
              <a:t>изге</a:t>
            </a:r>
            <a:r>
              <a:rPr lang="ru-RU" sz="2000" dirty="0"/>
              <a:t> </a:t>
            </a:r>
            <a:r>
              <a:rPr lang="ru-RU" sz="2000" dirty="0" err="1"/>
              <a:t>теләкләр!</a:t>
            </a:r>
            <a:r>
              <a:rPr lang="ru-RU" sz="2000" dirty="0" smtClean="0"/>
              <a:t/>
            </a:r>
            <a:br>
              <a:rPr lang="ru-RU" sz="2000" dirty="0" smtClean="0"/>
            </a:br>
            <a:r>
              <a:rPr lang="ru-RU" sz="2000" dirty="0" err="1"/>
              <a:t>Гомерлеккә якын</a:t>
            </a:r>
            <a:r>
              <a:rPr lang="ru-RU" sz="2000" dirty="0"/>
              <a:t> </a:t>
            </a:r>
            <a:r>
              <a:rPr lang="ru-RU" sz="2000" dirty="0" err="1"/>
              <a:t>туган</a:t>
            </a:r>
            <a:r>
              <a:rPr lang="ru-RU" sz="2000" dirty="0"/>
              <a:t> </a:t>
            </a:r>
            <a:r>
              <a:rPr lang="ru-RU" sz="2000" dirty="0" err="1"/>
              <a:t>булып</a:t>
            </a:r>
            <a:r>
              <a:rPr lang="ru-RU" sz="2000" dirty="0" smtClean="0"/>
              <a:t/>
            </a:r>
            <a:br>
              <a:rPr lang="ru-RU" sz="2000" dirty="0" smtClean="0"/>
            </a:br>
            <a:r>
              <a:rPr lang="ru-RU" sz="2000" dirty="0"/>
              <a:t>Яши </a:t>
            </a:r>
            <a:r>
              <a:rPr lang="ru-RU" sz="2000" dirty="0" err="1"/>
              <a:t>бездә төрле милләтләр</a:t>
            </a:r>
            <a:r>
              <a:rPr lang="ru-RU" sz="2000" dirty="0"/>
              <a:t>.</a:t>
            </a:r>
            <a:r>
              <a:rPr lang="ru-RU" sz="2000" dirty="0" smtClean="0"/>
              <a:t/>
            </a:r>
            <a:br>
              <a:rPr lang="ru-RU" sz="2000" dirty="0" smtClean="0"/>
            </a:br>
            <a:r>
              <a:rPr lang="ru-RU" sz="2000" dirty="0" err="1"/>
              <a:t>Күп гасырлар</a:t>
            </a:r>
            <a:r>
              <a:rPr lang="ru-RU" sz="2000" dirty="0"/>
              <a:t> </a:t>
            </a:r>
            <a:r>
              <a:rPr lang="ru-RU" sz="2000" dirty="0" err="1"/>
              <a:t>кичкән </a:t>
            </a:r>
            <a:r>
              <a:rPr lang="ru-RU" sz="2000" dirty="0"/>
              <a:t>чал </a:t>
            </a:r>
            <a:r>
              <a:rPr lang="ru-RU" sz="2000" dirty="0" err="1"/>
              <a:t>тарихлы</a:t>
            </a:r>
            <a:r>
              <a:rPr lang="ru-RU" sz="2000" dirty="0" smtClean="0"/>
              <a:t/>
            </a:r>
            <a:br>
              <a:rPr lang="ru-RU" sz="2000" dirty="0" smtClean="0"/>
            </a:br>
            <a:r>
              <a:rPr lang="ru-RU" sz="2000" dirty="0" err="1"/>
              <a:t>Данлы</a:t>
            </a:r>
            <a:r>
              <a:rPr lang="ru-RU" sz="2000" dirty="0"/>
              <a:t> </a:t>
            </a:r>
            <a:r>
              <a:rPr lang="ru-RU" sz="2000" dirty="0" err="1"/>
              <a:t>илем</a:t>
            </a:r>
            <a:r>
              <a:rPr lang="ru-RU" sz="2000" dirty="0"/>
              <a:t>, </a:t>
            </a:r>
            <a:r>
              <a:rPr lang="ru-RU" sz="2000" dirty="0" err="1"/>
              <a:t>үзең бер</a:t>
            </a:r>
            <a:r>
              <a:rPr lang="ru-RU" sz="2000" dirty="0"/>
              <a:t> </a:t>
            </a:r>
            <a:r>
              <a:rPr lang="ru-RU" sz="2000" dirty="0" err="1"/>
              <a:t>дастан</a:t>
            </a:r>
            <a:r>
              <a:rPr lang="ru-RU" sz="2000" dirty="0"/>
              <a:t>!</a:t>
            </a:r>
            <a:r>
              <a:rPr lang="ru-RU" sz="2000" dirty="0" smtClean="0"/>
              <a:t/>
            </a:r>
            <a:br>
              <a:rPr lang="ru-RU" sz="2000" dirty="0" smtClean="0"/>
            </a:br>
            <a:r>
              <a:rPr lang="ru-RU" sz="2000" dirty="0" err="1"/>
              <a:t>Синдә генә безнең язмышыбыз</a:t>
            </a:r>
            <a:r>
              <a:rPr lang="ru-RU" sz="2000" dirty="0"/>
              <a:t>,</a:t>
            </a:r>
            <a:r>
              <a:rPr lang="ru-RU" sz="2000" dirty="0" smtClean="0"/>
              <a:t/>
            </a:r>
            <a:br>
              <a:rPr lang="ru-RU" sz="2000" dirty="0" smtClean="0"/>
            </a:br>
            <a:r>
              <a:rPr lang="ru-RU" sz="2000" dirty="0"/>
              <a:t>Республикам минем, Татарстан!</a:t>
            </a:r>
            <a:r>
              <a:rPr lang="ru-RU" sz="2000" dirty="0" smtClean="0"/>
              <a:t/>
            </a:r>
            <a:br>
              <a:rPr lang="ru-RU" sz="2000" dirty="0" smtClean="0"/>
            </a:br>
            <a:r>
              <a:rPr lang="ru-RU" sz="2000" dirty="0" smtClean="0"/>
              <a:t/>
            </a:r>
            <a:br>
              <a:rPr lang="ru-RU" sz="2000" dirty="0" smtClean="0"/>
            </a:br>
            <a:r>
              <a:rPr lang="ru-RU" sz="2000" dirty="0" smtClean="0"/>
              <a:t>Цвети</a:t>
            </a:r>
            <a:r>
              <a:rPr lang="ru-RU" sz="2000" dirty="0"/>
              <a:t>, священная земля моя,</a:t>
            </a:r>
            <a:r>
              <a:rPr lang="ru-RU" sz="2000" dirty="0" smtClean="0"/>
              <a:t/>
            </a:r>
            <a:br>
              <a:rPr lang="ru-RU" sz="2000" dirty="0" smtClean="0"/>
            </a:br>
            <a:r>
              <a:rPr lang="ru-RU" sz="2000" dirty="0"/>
              <a:t>Да будет мирным твой небосвод!</a:t>
            </a:r>
            <a:r>
              <a:rPr lang="ru-RU" sz="2000" dirty="0" smtClean="0"/>
              <a:t/>
            </a:r>
            <a:br>
              <a:rPr lang="ru-RU" sz="2000" dirty="0" smtClean="0"/>
            </a:br>
            <a:r>
              <a:rPr lang="ru-RU" sz="2000" dirty="0"/>
              <a:t>Единый дом у нас, одна семья,</a:t>
            </a:r>
            <a:r>
              <a:rPr lang="ru-RU" sz="2000" dirty="0" smtClean="0"/>
              <a:t/>
            </a:r>
            <a:br>
              <a:rPr lang="ru-RU" sz="2000" dirty="0" smtClean="0"/>
            </a:br>
            <a:r>
              <a:rPr lang="ru-RU" sz="2000" dirty="0"/>
              <a:t>Живет в согласии наш народ.</a:t>
            </a:r>
            <a:r>
              <a:rPr lang="ru-RU" sz="2000" dirty="0" smtClean="0"/>
              <a:t/>
            </a:r>
            <a:br>
              <a:rPr lang="ru-RU" sz="2000" dirty="0" smtClean="0"/>
            </a:br>
            <a:r>
              <a:rPr lang="ru-RU" sz="2000" dirty="0"/>
              <a:t>Богатый мудростью седых веков,</a:t>
            </a:r>
            <a:r>
              <a:rPr lang="ru-RU" sz="2000" dirty="0" smtClean="0"/>
              <a:t/>
            </a:r>
            <a:br>
              <a:rPr lang="ru-RU" sz="2000" dirty="0" smtClean="0"/>
            </a:br>
            <a:r>
              <a:rPr lang="ru-RU" sz="2000" dirty="0"/>
              <a:t>Надеждой, верою ты нам стал,</a:t>
            </a:r>
            <a:r>
              <a:rPr lang="ru-RU" sz="2000" dirty="0" smtClean="0"/>
              <a:t/>
            </a:r>
            <a:br>
              <a:rPr lang="ru-RU" sz="2000" dirty="0" smtClean="0"/>
            </a:br>
            <a:r>
              <a:rPr lang="ru-RU" sz="2000" dirty="0"/>
              <a:t>И пусть хранит тебя моя любовь,</a:t>
            </a:r>
            <a:r>
              <a:rPr lang="ru-RU" sz="2000" dirty="0" smtClean="0"/>
              <a:t/>
            </a:r>
            <a:br>
              <a:rPr lang="ru-RU" sz="2000" dirty="0" smtClean="0"/>
            </a:br>
            <a:r>
              <a:rPr lang="ru-RU" sz="2000" dirty="0"/>
              <a:t>Моя Республика, мой Татарстан!</a:t>
            </a:r>
            <a:r>
              <a:rPr lang="ru-RU" dirty="0" smtClean="0"/>
              <a:t/>
            </a:r>
            <a:br>
              <a:rPr lang="ru-RU" dirty="0" smtClean="0"/>
            </a:br>
            <a:endParaRPr lang="ru-RU" dirty="0"/>
          </a:p>
        </p:txBody>
      </p:sp>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ru-RU" b="1" dirty="0" err="1" smtClean="0"/>
              <a:t>Яхин</a:t>
            </a:r>
            <a:r>
              <a:rPr lang="ru-RU" b="1" dirty="0" smtClean="0"/>
              <a:t> </a:t>
            </a:r>
            <a:r>
              <a:rPr lang="ru-RU" b="1" dirty="0" err="1"/>
              <a:t>Рөстәм Мөхәммәтхаҗи улы</a:t>
            </a:r>
            <a:r>
              <a:rPr lang="ru-RU" dirty="0"/>
              <a:t> - </a:t>
            </a:r>
            <a:r>
              <a:rPr lang="ru-RU" i="1" dirty="0"/>
              <a:t>композитор,</a:t>
            </a:r>
            <a:r>
              <a:rPr lang="ru-RU" dirty="0"/>
              <a:t> </a:t>
            </a:r>
            <a:r>
              <a:rPr lang="ru-RU" b="1" dirty="0"/>
              <a:t>"</a:t>
            </a:r>
            <a:r>
              <a:rPr lang="ru-RU" b="1" dirty="0" err="1"/>
              <a:t>Дулкыннар</a:t>
            </a:r>
            <a:r>
              <a:rPr lang="ru-RU" b="1" dirty="0"/>
              <a:t>, </a:t>
            </a:r>
            <a:r>
              <a:rPr lang="ru-RU" b="1" dirty="0" err="1"/>
              <a:t>дулкыннар</a:t>
            </a:r>
            <a:r>
              <a:rPr lang="ru-RU" b="1" dirty="0"/>
              <a:t>", </a:t>
            </a:r>
            <a:r>
              <a:rPr lang="ru-RU" b="1" dirty="0" err="1"/>
              <a:t>"Күңелем өзгәләнгән минутларда</a:t>
            </a:r>
            <a:r>
              <a:rPr lang="ru-RU" b="1" dirty="0"/>
              <a:t>" </a:t>
            </a:r>
            <a:r>
              <a:rPr lang="ru-RU" i="1" dirty="0" err="1"/>
              <a:t>һ.</a:t>
            </a:r>
            <a:r>
              <a:rPr lang="ru-RU" i="1" dirty="0"/>
              <a:t> б. </a:t>
            </a:r>
            <a:r>
              <a:rPr lang="ru-RU" i="1" dirty="0" err="1"/>
              <a:t>җырлары, романслары</a:t>
            </a:r>
            <a:r>
              <a:rPr lang="ru-RU" i="1" dirty="0"/>
              <a:t> </a:t>
            </a:r>
            <a:r>
              <a:rPr lang="ru-RU" i="1" dirty="0" err="1"/>
              <a:t>өчен </a:t>
            </a:r>
            <a:r>
              <a:rPr lang="ru-RU" i="1" dirty="0"/>
              <a:t>1959 </a:t>
            </a:r>
            <a:r>
              <a:rPr lang="ru-RU" i="1" dirty="0" err="1"/>
              <a:t>елда</a:t>
            </a:r>
            <a:r>
              <a:rPr lang="ru-RU" i="1" dirty="0"/>
              <a:t> Г.Тукай </a:t>
            </a:r>
            <a:r>
              <a:rPr lang="ru-RU" i="1" dirty="0" err="1"/>
              <a:t>исемендәге Дәүләт бүләгенә </a:t>
            </a:r>
            <a:r>
              <a:rPr lang="ru-RU" i="1" dirty="0"/>
              <a:t>лаек </a:t>
            </a:r>
            <a:r>
              <a:rPr lang="ru-RU" i="1" dirty="0" err="1"/>
              <a:t>була</a:t>
            </a:r>
            <a:r>
              <a:rPr lang="ru-RU" i="1" dirty="0"/>
              <a:t>.</a:t>
            </a:r>
          </a:p>
        </p:txBody>
      </p:sp>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47248" cy="5170586"/>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ru-RU" dirty="0"/>
          </a:p>
        </p:txBody>
      </p:sp>
      <p:pic>
        <p:nvPicPr>
          <p:cNvPr id="4098" name="Picture 2" descr="http://kitaphane.tatarstan.ru/file/ya.JPG"/>
          <p:cNvPicPr>
            <a:picLocks noChangeAspect="1" noChangeArrowheads="1"/>
          </p:cNvPicPr>
          <p:nvPr/>
        </p:nvPicPr>
        <p:blipFill>
          <a:blip r:embed="rId2" cstate="print"/>
          <a:srcRect/>
          <a:stretch>
            <a:fillRect/>
          </a:stretch>
        </p:blipFill>
        <p:spPr bwMode="auto">
          <a:xfrm>
            <a:off x="971600" y="1124743"/>
            <a:ext cx="7272808" cy="5174083"/>
          </a:xfrm>
          <a:prstGeom prst="rect">
            <a:avLst/>
          </a:prstGeom>
          <a:noFill/>
        </p:spPr>
      </p:pic>
      <p:sp>
        <p:nvSpPr>
          <p:cNvPr id="4" name="Прямоугольник 3"/>
          <p:cNvSpPr/>
          <p:nvPr/>
        </p:nvSpPr>
        <p:spPr>
          <a:xfrm>
            <a:off x="1187624" y="476672"/>
            <a:ext cx="6984775" cy="646331"/>
          </a:xfrm>
          <a:prstGeom prst="rect">
            <a:avLst/>
          </a:prstGeom>
        </p:spPr>
        <p:txBody>
          <a:bodyPr wrap="square">
            <a:spAutoFit/>
          </a:bodyPr>
          <a:lstStyle/>
          <a:p>
            <a:r>
              <a:rPr lang="ru-RU" sz="3600" dirty="0"/>
              <a:t>Р. </a:t>
            </a:r>
            <a:r>
              <a:rPr lang="ru-RU" sz="3600" dirty="0" err="1"/>
              <a:t>Яхинның даүләт бүләкләре</a:t>
            </a:r>
            <a:endParaRPr lang="ru-RU" sz="3600"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8800" dirty="0" smtClean="0"/>
              <a:t/>
            </a:r>
            <a:br>
              <a:rPr lang="ru-RU" sz="8800" dirty="0" smtClean="0"/>
            </a:br>
            <a:r>
              <a:rPr lang="ru-RU" sz="8800" dirty="0"/>
              <a:t/>
            </a:r>
            <a:br>
              <a:rPr lang="ru-RU" sz="8800" dirty="0"/>
            </a:br>
            <a:r>
              <a:rPr lang="ru-RU" sz="8800" dirty="0" smtClean="0"/>
              <a:t/>
            </a:r>
            <a:br>
              <a:rPr lang="ru-RU" sz="8800" dirty="0" smtClean="0"/>
            </a:br>
            <a:r>
              <a:rPr lang="ru-RU" sz="8800" dirty="0" err="1" smtClean="0"/>
              <a:t>Бетте</a:t>
            </a:r>
            <a:r>
              <a:rPr lang="ru-RU" sz="8800" dirty="0" smtClean="0"/>
              <a:t>!</a:t>
            </a:r>
            <a:endParaRPr lang="ru-RU" sz="8800" dirty="0"/>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101</TotalTime>
  <Words>22</Words>
  <Application>Microsoft Office PowerPoint</Application>
  <PresentationFormat>Экран (4:3)</PresentationFormat>
  <Paragraphs>17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Солнцестояние</vt:lpstr>
      <vt:lpstr>                              </vt:lpstr>
      <vt:lpstr>Презентация PowerPoint</vt:lpstr>
      <vt:lpstr>        “Мин сине үземчә генә яратам...”                                                                             Рөстәм Яхин                                           һәм аның  хатыны                                   Хәлимә Таҗетдинова                                  </vt:lpstr>
      <vt:lpstr>     Рөстәм Яхин 1921 елның 16 августында Казанда туган.</vt:lpstr>
      <vt:lpstr>      Рөстәм Яхин — оста пианист. Ул тирән эчтәлекле җырлар, фортепиано өчен әсәрләр авторы. Татарстан Республикасының Дәүләт гимны авторы.</vt:lpstr>
      <vt:lpstr>Татарстан гимнының сүзләре:  Мәңге яшә, газиз Ватаныбыз, Халкым тели изге теләкләр! Гомерлеккә якын туган булып Яши бездә төрле милләтләр. Күп гасырлар кичкән чал тарихлы Данлы илем, үзең бер дастан! Синдә генә безнең язмышыбыз, Республикам минем, Татарстан!  Цвети, священная земля моя, Да будет мирным твой небосвод! Единый дом у нас, одна семья, Живет в согласии наш народ. Богатый мудростью седых веков, Надеждой, верою ты нам стал, И пусть хранит тебя моя любовь, Моя Республика, мой Татарстан! </vt:lpstr>
      <vt:lpstr>        Яхин Рөстәм Мөхәммәтхаҗи улы - композитор, "Дулкыннар, дулкыннар", "Күңелем өзгәләнгән минутларда" һ. б. җырлары, романслары өчен 1959 елда Г.Тукай исемендәге Дәүләт бүләгенә лаек була.</vt:lpstr>
      <vt:lpstr>                  </vt:lpstr>
      <vt:lpstr>   Бетте!</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Рөстәм Яхин                     (1921–1993) </dc:title>
  <dc:creator>зиятдинова</dc:creator>
  <cp:lastModifiedBy>альмира</cp:lastModifiedBy>
  <cp:revision>12</cp:revision>
  <dcterms:created xsi:type="dcterms:W3CDTF">2013-12-24T13:30:41Z</dcterms:created>
  <dcterms:modified xsi:type="dcterms:W3CDTF">2014-01-20T05:56:52Z</dcterms:modified>
</cp:coreProperties>
</file>