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71DED-2A1A-4B9C-9545-689D0D520CE1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78147-0466-4E34-9B5A-E5F245B22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770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Экспериментальные данные и вероятность событий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9 класс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Экспериментальные данные и вероятности событий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90872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практических занятиях по обработке данных каждый из 20 школьников подбросил рублёвую монету 50 раз, подсчитал количество </a:t>
            </a:r>
            <a:r>
              <a:rPr lang="en-US" dirty="0" smtClean="0"/>
              <a:t>k </a:t>
            </a:r>
            <a:r>
              <a:rPr lang="ru-RU" dirty="0" smtClean="0"/>
              <a:t> выпадений «орла» и записал это количество в процентах от общего числа бросаний. Полученные данные были собраны в таблицу.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348880"/>
          <a:ext cx="8892471" cy="1872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  <a:gridCol w="423451"/>
              </a:tblGrid>
              <a:tr h="624069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16" y="4653136"/>
          <a:ext cx="864096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542"/>
                <a:gridCol w="785542"/>
                <a:gridCol w="785542"/>
                <a:gridCol w="785542"/>
                <a:gridCol w="785542"/>
                <a:gridCol w="785542"/>
                <a:gridCol w="759360"/>
                <a:gridCol w="811724"/>
                <a:gridCol w="785542"/>
                <a:gridCol w="785542"/>
                <a:gridCol w="785542"/>
              </a:tblGrid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7-8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13-14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15-16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17-18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19-20</a:t>
                      </a:r>
                      <a:endParaRPr lang="ru-RU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3608" y="836712"/>
          <a:ext cx="6864426" cy="253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071"/>
                <a:gridCol w="1144071"/>
                <a:gridCol w="1144071"/>
                <a:gridCol w="1144071"/>
                <a:gridCol w="1144071"/>
                <a:gridCol w="1144071"/>
              </a:tblGrid>
              <a:tr h="845352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9-12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13-16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17-20</a:t>
                      </a:r>
                      <a:endParaRPr lang="ru-RU" dirty="0"/>
                    </a:p>
                  </a:txBody>
                  <a:tcPr/>
                </a:tc>
              </a:tr>
              <a:tr h="845352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103</a:t>
                      </a:r>
                      <a:endParaRPr lang="ru-RU" dirty="0"/>
                    </a:p>
                  </a:txBody>
                  <a:tcPr/>
                </a:tc>
              </a:tr>
              <a:tr h="845352"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2210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100+102+94+99+103=498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501317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49,8%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Каждый из десяти игроков 50 раз подряд повторил одновременные бросания трёх игральных костей различного цвета и подсчитал количество </a:t>
            </a:r>
            <a:r>
              <a:rPr lang="en-US" sz="2000" dirty="0" smtClean="0"/>
              <a:t>k </a:t>
            </a:r>
            <a:r>
              <a:rPr lang="ru-RU" sz="2000" dirty="0" smtClean="0"/>
              <a:t>тех бросаний, в которых не выпала шестёрка. Получились такие результаты: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1" y="2132856"/>
          <a:ext cx="8352938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358"/>
                <a:gridCol w="759358"/>
                <a:gridCol w="759358"/>
                <a:gridCol w="759358"/>
                <a:gridCol w="759358"/>
                <a:gridCol w="759358"/>
                <a:gridCol w="759358"/>
                <a:gridCol w="759358"/>
                <a:gridCol w="759358"/>
                <a:gridCol w="759358"/>
                <a:gridCol w="759358"/>
              </a:tblGrid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4437112"/>
            <a:ext cx="87129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а) Составьте таблицу частот (в %) невыпадения  шестёрки для каждого игрока</a:t>
            </a:r>
          </a:p>
          <a:p>
            <a:r>
              <a:rPr lang="ru-RU" sz="2000" dirty="0" smtClean="0"/>
              <a:t>б) Составьте таблицу частот невыпадения шестёрки для результатов игроков 1-2, 3-4, …., 9-10</a:t>
            </a:r>
          </a:p>
          <a:p>
            <a:r>
              <a:rPr lang="ru-RU" sz="2000" dirty="0" smtClean="0"/>
              <a:t>в) Какова частота невыпадения шестёрки для всех 500 проведённых бросаний?</a:t>
            </a:r>
          </a:p>
          <a:p>
            <a:r>
              <a:rPr lang="ru-RU" sz="2000" dirty="0" smtClean="0"/>
              <a:t>г) Найти вероятность невыпадения шестёрки при бросании трёх игральных костей.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266</Words>
  <Application>Microsoft Office PowerPoint</Application>
  <PresentationFormat>Экран (4:3)</PresentationFormat>
  <Paragraphs>136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6</cp:revision>
  <dcterms:created xsi:type="dcterms:W3CDTF">2014-04-02T02:38:07Z</dcterms:created>
  <dcterms:modified xsi:type="dcterms:W3CDTF">2014-12-07T14:47:37Z</dcterms:modified>
</cp:coreProperties>
</file>