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D004-5A2A-4700-8B32-1E4619B2CC5B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7A30-2277-4F6D-95FC-5A875FC9C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D004-5A2A-4700-8B32-1E4619B2CC5B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7A30-2277-4F6D-95FC-5A875FC9C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D004-5A2A-4700-8B32-1E4619B2CC5B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7A30-2277-4F6D-95FC-5A875FC9C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D004-5A2A-4700-8B32-1E4619B2CC5B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7A30-2277-4F6D-95FC-5A875FC9C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D004-5A2A-4700-8B32-1E4619B2CC5B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7A30-2277-4F6D-95FC-5A875FC9C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D004-5A2A-4700-8B32-1E4619B2CC5B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7A30-2277-4F6D-95FC-5A875FC9C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D004-5A2A-4700-8B32-1E4619B2CC5B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7A30-2277-4F6D-95FC-5A875FC9C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D004-5A2A-4700-8B32-1E4619B2CC5B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7A30-2277-4F6D-95FC-5A875FC9C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D004-5A2A-4700-8B32-1E4619B2CC5B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7A30-2277-4F6D-95FC-5A875FC9C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D004-5A2A-4700-8B32-1E4619B2CC5B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7A30-2277-4F6D-95FC-5A875FC9C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D004-5A2A-4700-8B32-1E4619B2CC5B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7A30-2277-4F6D-95FC-5A875FC9C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4D004-5A2A-4700-8B32-1E4619B2CC5B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57A30-2277-4F6D-95FC-5A875FC9C7A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32656"/>
            <a:ext cx="8604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задач на составление уравнений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124744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одной полке было в 3 раза больше книг, чем на другой. Когда с одной полки сняли 8 книг, а на вторую поставили 32 книги, то на полках стало книг поровну. Сколько книг было на каждой полке первоначально?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85293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1 этап. Составление математической модели (уравнения)</a:t>
            </a:r>
            <a:endParaRPr lang="ru-RU" b="1" i="1" dirty="0">
              <a:solidFill>
                <a:srgbClr val="C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11559" y="3356993"/>
          <a:ext cx="8064897" cy="27363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88299"/>
                <a:gridCol w="2688299"/>
                <a:gridCol w="2688299"/>
              </a:tblGrid>
              <a:tr h="9121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1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1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47864" y="3645024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1 полка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084168" y="3645024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2 полка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4581128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Было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537321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Стало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156176" y="4437112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х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07904" y="4437112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3х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19872" y="5301208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3х-8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6176" y="5373216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Х+32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35696" y="6088559"/>
            <a:ext cx="6336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Зх-8=х+32</a:t>
            </a: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8864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2 этап. Работа с математической  моделью (решение уравнения)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620688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3х-8=х+32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1268760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3х-х=32+8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1844824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2х=40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347864" y="2492896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Х=20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342900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3 этап. Ответ на вопрос задачи</a:t>
            </a:r>
            <a:endParaRPr lang="ru-RU" b="1" i="1" dirty="0">
              <a:solidFill>
                <a:srgbClr val="C0000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385888" y="3933825"/>
          <a:ext cx="3276600" cy="574675"/>
        </p:xfrm>
        <a:graphic>
          <a:graphicData uri="http://schemas.openxmlformats.org/presentationml/2006/ole">
            <p:oleObj spid="_x0000_s1026" name="Формула" r:id="rId3" imgW="1155600" imgH="2030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0" y="3861048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/>
              <a:t>б</a:t>
            </a:r>
            <a:r>
              <a:rPr lang="ru-RU" sz="3200" i="1" dirty="0" smtClean="0"/>
              <a:t>ыло на первой полке</a:t>
            </a:r>
            <a:endParaRPr lang="ru-RU" sz="3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4797152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Ответ: 60 книг, 20 книг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58</Words>
  <Application>Microsoft Office PowerPoint</Application>
  <PresentationFormat>Экран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Microsoft Equation 3.0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4</cp:revision>
  <dcterms:created xsi:type="dcterms:W3CDTF">2013-01-15T11:47:52Z</dcterms:created>
  <dcterms:modified xsi:type="dcterms:W3CDTF">2013-01-15T12:11:31Z</dcterms:modified>
</cp:coreProperties>
</file>