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0" r:id="rId3"/>
    <p:sldId id="257" r:id="rId4"/>
    <p:sldId id="260" r:id="rId5"/>
    <p:sldId id="262" r:id="rId6"/>
    <p:sldId id="271" r:id="rId7"/>
    <p:sldId id="263" r:id="rId8"/>
    <p:sldId id="274" r:id="rId9"/>
    <p:sldId id="266" r:id="rId10"/>
    <p:sldId id="269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57" d="100"/>
          <a:sy n="57" d="100"/>
        </p:scale>
        <p:origin x="-151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A9469-A456-4E8C-9E81-B07EAF80B10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3A757-8446-4A36-BDFD-0360914C7C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70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D944-9B8F-4BEE-8CE1-5F696C4E6EF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9A65-2460-46A1-8B6D-C33825D76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D944-9B8F-4BEE-8CE1-5F696C4E6EF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9A65-2460-46A1-8B6D-C33825D76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D944-9B8F-4BEE-8CE1-5F696C4E6EF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9A65-2460-46A1-8B6D-C33825D76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D944-9B8F-4BEE-8CE1-5F696C4E6EF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9A65-2460-46A1-8B6D-C33825D76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D944-9B8F-4BEE-8CE1-5F696C4E6EF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9A65-2460-46A1-8B6D-C33825D76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D944-9B8F-4BEE-8CE1-5F696C4E6EF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9A65-2460-46A1-8B6D-C33825D76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D944-9B8F-4BEE-8CE1-5F696C4E6EF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9A65-2460-46A1-8B6D-C33825D76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D944-9B8F-4BEE-8CE1-5F696C4E6EF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9A65-2460-46A1-8B6D-C33825D76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D944-9B8F-4BEE-8CE1-5F696C4E6EF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9A65-2460-46A1-8B6D-C33825D76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D944-9B8F-4BEE-8CE1-5F696C4E6EF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9A65-2460-46A1-8B6D-C33825D76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D944-9B8F-4BEE-8CE1-5F696C4E6EF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B9A65-2460-46A1-8B6D-C33825D760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5ED944-9B8F-4BEE-8CE1-5F696C4E6EF4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CB9A65-2460-46A1-8B6D-C33825D760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266557" cy="8821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63314" cy="323523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Масте</a:t>
            </a: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 - 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класс </a:t>
            </a:r>
            <a:r>
              <a:rPr lang="ru-RU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АППЛИКАЦИЯ </a:t>
            </a: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НЕТРАДИЦИОННОЙ 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ТЕХНИКЕ    «ЛАДОШКИ»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6044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4071942"/>
            <a:ext cx="3228972" cy="24217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2" t="16754" r="31146" b="13781"/>
          <a:stretch/>
        </p:blipFill>
        <p:spPr>
          <a:xfrm>
            <a:off x="928662" y="357166"/>
            <a:ext cx="2748593" cy="2643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69" t="-630" r="-1282" b="17766"/>
          <a:stretch/>
        </p:blipFill>
        <p:spPr>
          <a:xfrm>
            <a:off x="428596" y="4143380"/>
            <a:ext cx="4091947" cy="2261665"/>
          </a:xfrm>
          <a:prstGeom prst="rect">
            <a:avLst/>
          </a:prstGeom>
        </p:spPr>
      </p:pic>
      <p:pic>
        <p:nvPicPr>
          <p:cNvPr id="5" name="Содержимое 5" descr="IMG_26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28604"/>
            <a:ext cx="3845606" cy="2593378"/>
          </a:xfrm>
          <a:prstGeom prst="rect">
            <a:avLst/>
          </a:prstGeom>
        </p:spPr>
      </p:pic>
      <p:sp>
        <p:nvSpPr>
          <p:cNvPr id="7" name="Заголовок 7"/>
          <p:cNvSpPr txBox="1">
            <a:spLocks/>
          </p:cNvSpPr>
          <p:nvPr/>
        </p:nvSpPr>
        <p:spPr>
          <a:xfrm>
            <a:off x="1643042" y="3143248"/>
            <a:ext cx="6786610" cy="857256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Работы с использованием   шаблонов различных форм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071546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Презентация «Мастер-класс.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еселые ладошки».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Подготовила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воспитатель МБДОУ ДС №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32«Аленький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цветочек»  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Сырова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М.В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2014 г.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13"/>
          </p:nvPr>
        </p:nvSpPr>
        <p:spPr>
          <a:xfrm>
            <a:off x="2214546" y="731520"/>
            <a:ext cx="5329254" cy="911530"/>
          </a:xfrm>
        </p:spPr>
        <p:txBody>
          <a:bodyPr/>
          <a:lstStyle/>
          <a:p>
            <a:pPr algn="r"/>
            <a:r>
              <a:rPr lang="ru-RU" dirty="0"/>
              <a:t>«Ум ребенка - на кончиках  </a:t>
            </a:r>
            <a:r>
              <a:rPr lang="ru-RU" dirty="0" smtClean="0"/>
              <a:t>пальцев</a:t>
            </a:r>
            <a:r>
              <a:rPr lang="ru-RU" dirty="0"/>
              <a:t>» </a:t>
            </a:r>
            <a:br>
              <a:rPr lang="ru-RU" dirty="0"/>
            </a:br>
            <a:r>
              <a:rPr lang="ru-RU" dirty="0"/>
              <a:t>В.А. Сухомлинский</a:t>
            </a:r>
          </a:p>
        </p:txBody>
      </p:sp>
      <p:pic>
        <p:nvPicPr>
          <p:cNvPr id="4097" name="Picture 1" descr="C:\Documents and Settings\Администратор\Мои документы\Downloads\2353.jpg"/>
          <p:cNvPicPr>
            <a:picLocks noChangeAspect="1" noChangeArrowheads="1"/>
          </p:cNvPicPr>
          <p:nvPr/>
        </p:nvPicPr>
        <p:blipFill>
          <a:blip r:embed="rId2"/>
          <a:srcRect r="28507"/>
          <a:stretch>
            <a:fillRect/>
          </a:stretch>
        </p:blipFill>
        <p:spPr bwMode="auto">
          <a:xfrm>
            <a:off x="2714612" y="1928802"/>
            <a:ext cx="3786214" cy="3971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116632"/>
            <a:ext cx="8712968" cy="640871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Мастер-класс предназначен для изготовления с детьми </a:t>
            </a: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разнообразных поделок,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 в основе которых лежит изображение детской ладошки</a:t>
            </a: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первые инструменты, при помощи которых малыши могут создавать яркие и оригинальные шедевры, - это, конечно, крошечные ладошки.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ладошек, столько прекрасно выполненных идей вы можете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воплотить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дерзайте, включайте воображение! У вас «золотые» ладошки!</a:t>
            </a:r>
          </a:p>
        </p:txBody>
      </p:sp>
    </p:spTree>
    <p:extLst>
      <p:ext uri="{BB962C8B-B14F-4D97-AF65-F5344CB8AC3E}">
        <p14:creationId xmlns:p14="http://schemas.microsoft.com/office/powerpoint/2010/main" xmlns="" val="20929337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144016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Материал, необходимый для работы: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цветная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бумага,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ножницы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простой карандаш,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клей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или двусторонний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скотч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72816"/>
            <a:ext cx="6408711" cy="433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573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72168"/>
            <a:ext cx="8280919" cy="842782"/>
          </a:xfrm>
        </p:spPr>
        <p:txBody>
          <a:bodyPr/>
          <a:lstStyle/>
          <a:p>
            <a:pPr algn="l"/>
            <a:r>
              <a:rPr lang="ru-RU" sz="24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Обрисовать </a:t>
            </a:r>
            <a:r>
              <a:rPr lang="ru-RU" sz="2400" b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ладошку или шаблон «ладошка» </a:t>
            </a:r>
            <a:r>
              <a:rPr lang="ru-RU" sz="24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вырезать по </a:t>
            </a:r>
            <a:r>
              <a:rPr lang="ru-RU" sz="2400" b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контуру</a:t>
            </a:r>
            <a:r>
              <a:rPr lang="ru-RU" sz="2400" b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764704"/>
            <a:ext cx="2606277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613582" y="304506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69621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We9oszGjct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00034" y="500042"/>
            <a:ext cx="8143932" cy="4591062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42976" y="5715016"/>
            <a:ext cx="7286652" cy="6972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2. Готовые детали «ладошки»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96490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43306" y="5929330"/>
            <a:ext cx="3098205" cy="72008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716" b="17809"/>
          <a:stretch/>
        </p:blipFill>
        <p:spPr bwMode="auto">
          <a:xfrm>
            <a:off x="1714480" y="357166"/>
            <a:ext cx="3357586" cy="273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Блок-схема: узел суммирования 10"/>
          <p:cNvSpPr/>
          <p:nvPr/>
        </p:nvSpPr>
        <p:spPr>
          <a:xfrm>
            <a:off x="5786446" y="357166"/>
            <a:ext cx="2643206" cy="2643206"/>
          </a:xfrm>
          <a:prstGeom prst="flowChartSummingJunc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6" t="25555" r="59374" b="35960"/>
          <a:stretch/>
        </p:blipFill>
        <p:spPr bwMode="auto">
          <a:xfrm>
            <a:off x="5429256" y="3286124"/>
            <a:ext cx="2436586" cy="214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AutoShape 2" descr="http://cs23.babysfera.ru/c/e/0/9/49492636.16623918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cs23.babysfera.ru/c/e/0/9/49492636.16623918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 descr="C:\Documents and Settings\Администратор\Мои документы\Downloads\49492636.166239180.jpeg"/>
          <p:cNvPicPr>
            <a:picLocks noChangeAspect="1" noChangeArrowheads="1"/>
          </p:cNvPicPr>
          <p:nvPr/>
        </p:nvPicPr>
        <p:blipFill>
          <a:blip r:embed="rId4"/>
          <a:srcRect t="19163" b="25771"/>
          <a:stretch>
            <a:fillRect/>
          </a:stretch>
        </p:blipFill>
        <p:spPr bwMode="auto">
          <a:xfrm>
            <a:off x="1357290" y="3429000"/>
            <a:ext cx="3017520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75776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0072.jpg"/>
          <p:cNvPicPr>
            <a:picLocks noChangeAspect="1"/>
          </p:cNvPicPr>
          <p:nvPr/>
        </p:nvPicPr>
        <p:blipFill>
          <a:blip r:embed="rId2" cstate="print"/>
          <a:srcRect r="16949"/>
          <a:stretch>
            <a:fillRect/>
          </a:stretch>
        </p:blipFill>
        <p:spPr>
          <a:xfrm>
            <a:off x="4357686" y="285728"/>
            <a:ext cx="4429963" cy="4000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95" b="4117"/>
          <a:stretch>
            <a:fillRect/>
          </a:stretch>
        </p:blipFill>
        <p:spPr>
          <a:xfrm>
            <a:off x="285720" y="285728"/>
            <a:ext cx="3857652" cy="3929090"/>
          </a:xfrm>
          <a:prstGeom prst="rect">
            <a:avLst/>
          </a:prstGeom>
        </p:spPr>
      </p:pic>
      <p:sp>
        <p:nvSpPr>
          <p:cNvPr id="8" name="Подзаголовок 5"/>
          <p:cNvSpPr txBox="1">
            <a:spLocks/>
          </p:cNvSpPr>
          <p:nvPr/>
        </p:nvSpPr>
        <p:spPr>
          <a:xfrm>
            <a:off x="1785918" y="4857760"/>
            <a:ext cx="5637010" cy="72008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v"/>
              <a:tabLst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Наклеивание готовых деталей «ладошек» на выбранный шаблон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50641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571480"/>
            <a:ext cx="7143800" cy="4935716"/>
          </a:xfrm>
          <a:prstGeom prst="rect">
            <a:avLst/>
          </a:prstGeom>
        </p:spPr>
      </p:pic>
      <p:sp>
        <p:nvSpPr>
          <p:cNvPr id="10" name="Подзаголовок 5"/>
          <p:cNvSpPr txBox="1">
            <a:spLocks noGrp="1"/>
          </p:cNvSpPr>
          <p:nvPr>
            <p:ph type="title"/>
          </p:nvPr>
        </p:nvSpPr>
        <p:spPr>
          <a:xfrm>
            <a:off x="2786050" y="5715016"/>
            <a:ext cx="4143404" cy="7143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v"/>
              <a:tabLst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композиции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0863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232</TotalTime>
  <Words>102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Мастер - класс   АППЛИКАЦИЯ В НЕТРАДИЦИОННОЙ ТЕХНИКЕ    «ЛАДОШКИ»</vt:lpstr>
      <vt:lpstr>Слайд 2</vt:lpstr>
      <vt:lpstr>Слайд 3</vt:lpstr>
      <vt:lpstr>Слайд 4</vt:lpstr>
      <vt:lpstr>1. Обрисовать ладошку или шаблон «ладошка» и вырезать по контуру. </vt:lpstr>
      <vt:lpstr>Слайд 6</vt:lpstr>
      <vt:lpstr>Слайд 7</vt:lpstr>
      <vt:lpstr>Слайд 8</vt:lpstr>
      <vt:lpstr> Создание композиции</vt:lpstr>
      <vt:lpstr>Слайд 10</vt:lpstr>
      <vt:lpstr>Слайд 11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  «Аппликация из бумажных ладошек»</dc:title>
  <dc:creator>RePack by Diakov</dc:creator>
  <cp:lastModifiedBy>Admin</cp:lastModifiedBy>
  <cp:revision>30</cp:revision>
  <dcterms:created xsi:type="dcterms:W3CDTF">2014-11-30T10:52:50Z</dcterms:created>
  <dcterms:modified xsi:type="dcterms:W3CDTF">2014-12-03T19:28:39Z</dcterms:modified>
</cp:coreProperties>
</file>